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2.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0" r:id="rId2"/>
    <p:sldMasterId id="2147483864" r:id="rId3"/>
    <p:sldMasterId id="2147483876" r:id="rId4"/>
    <p:sldMasterId id="2147483888" r:id="rId5"/>
    <p:sldMasterId id="2147483948" r:id="rId6"/>
    <p:sldMasterId id="2147483972" r:id="rId7"/>
    <p:sldMasterId id="2147483984" r:id="rId8"/>
    <p:sldMasterId id="2147483996" r:id="rId9"/>
    <p:sldMasterId id="2147484008" r:id="rId10"/>
    <p:sldMasterId id="2147484020" r:id="rId11"/>
    <p:sldMasterId id="2147484032" r:id="rId12"/>
    <p:sldMasterId id="2147484056" r:id="rId13"/>
  </p:sldMasterIdLst>
  <p:notesMasterIdLst>
    <p:notesMasterId r:id="rId63"/>
  </p:notesMasterIdLst>
  <p:handoutMasterIdLst>
    <p:handoutMasterId r:id="rId64"/>
  </p:handoutMasterIdLst>
  <p:sldIdLst>
    <p:sldId id="468" r:id="rId14"/>
    <p:sldId id="405" r:id="rId15"/>
    <p:sldId id="440" r:id="rId16"/>
    <p:sldId id="434" r:id="rId17"/>
    <p:sldId id="408" r:id="rId18"/>
    <p:sldId id="347" r:id="rId19"/>
    <p:sldId id="396" r:id="rId20"/>
    <p:sldId id="469" r:id="rId21"/>
    <p:sldId id="459" r:id="rId22"/>
    <p:sldId id="471" r:id="rId23"/>
    <p:sldId id="384" r:id="rId24"/>
    <p:sldId id="458" r:id="rId25"/>
    <p:sldId id="394" r:id="rId26"/>
    <p:sldId id="404" r:id="rId27"/>
    <p:sldId id="335" r:id="rId28"/>
    <p:sldId id="340" r:id="rId29"/>
    <p:sldId id="336" r:id="rId30"/>
    <p:sldId id="337" r:id="rId31"/>
    <p:sldId id="344" r:id="rId32"/>
    <p:sldId id="401" r:id="rId33"/>
    <p:sldId id="452" r:id="rId34"/>
    <p:sldId id="387" r:id="rId35"/>
    <p:sldId id="388" r:id="rId36"/>
    <p:sldId id="389" r:id="rId37"/>
    <p:sldId id="375" r:id="rId38"/>
    <p:sldId id="342" r:id="rId39"/>
    <p:sldId id="358" r:id="rId40"/>
    <p:sldId id="369" r:id="rId41"/>
    <p:sldId id="403" r:id="rId42"/>
    <p:sldId id="392" r:id="rId43"/>
    <p:sldId id="393" r:id="rId44"/>
    <p:sldId id="448" r:id="rId45"/>
    <p:sldId id="450" r:id="rId46"/>
    <p:sldId id="463" r:id="rId47"/>
    <p:sldId id="466" r:id="rId48"/>
    <p:sldId id="467" r:id="rId49"/>
    <p:sldId id="462" r:id="rId50"/>
    <p:sldId id="430" r:id="rId51"/>
    <p:sldId id="457" r:id="rId52"/>
    <p:sldId id="460" r:id="rId53"/>
    <p:sldId id="455" r:id="rId54"/>
    <p:sldId id="456" r:id="rId55"/>
    <p:sldId id="453" r:id="rId56"/>
    <p:sldId id="454" r:id="rId57"/>
    <p:sldId id="414" r:id="rId58"/>
    <p:sldId id="415" r:id="rId59"/>
    <p:sldId id="438" r:id="rId60"/>
    <p:sldId id="439" r:id="rId61"/>
    <p:sldId id="470" r:id="rId62"/>
  </p:sldIdLst>
  <p:sldSz cx="12192000" cy="6858000"/>
  <p:notesSz cx="6858000" cy="9144000"/>
  <p:defaultTextStyle>
    <a:defPPr>
      <a:defRPr lang="en-US"/>
    </a:defPPr>
    <a:lvl1pPr marL="0" algn="l" defTabSz="911013" rtl="0" eaLnBrk="1" latinLnBrk="0" hangingPunct="1">
      <a:defRPr sz="1800" kern="1200">
        <a:solidFill>
          <a:schemeClr val="tx1"/>
        </a:solidFill>
        <a:latin typeface="+mn-lt"/>
        <a:ea typeface="+mn-ea"/>
        <a:cs typeface="+mn-cs"/>
      </a:defRPr>
    </a:lvl1pPr>
    <a:lvl2pPr marL="455504" algn="l" defTabSz="911013" rtl="0" eaLnBrk="1" latinLnBrk="0" hangingPunct="1">
      <a:defRPr sz="1800" kern="1200">
        <a:solidFill>
          <a:schemeClr val="tx1"/>
        </a:solidFill>
        <a:latin typeface="+mn-lt"/>
        <a:ea typeface="+mn-ea"/>
        <a:cs typeface="+mn-cs"/>
      </a:defRPr>
    </a:lvl2pPr>
    <a:lvl3pPr marL="911013" algn="l" defTabSz="911013" rtl="0" eaLnBrk="1" latinLnBrk="0" hangingPunct="1">
      <a:defRPr sz="1800" kern="1200">
        <a:solidFill>
          <a:schemeClr val="tx1"/>
        </a:solidFill>
        <a:latin typeface="+mn-lt"/>
        <a:ea typeface="+mn-ea"/>
        <a:cs typeface="+mn-cs"/>
      </a:defRPr>
    </a:lvl3pPr>
    <a:lvl4pPr marL="1366513" algn="l" defTabSz="911013" rtl="0" eaLnBrk="1" latinLnBrk="0" hangingPunct="1">
      <a:defRPr sz="1800" kern="1200">
        <a:solidFill>
          <a:schemeClr val="tx1"/>
        </a:solidFill>
        <a:latin typeface="+mn-lt"/>
        <a:ea typeface="+mn-ea"/>
        <a:cs typeface="+mn-cs"/>
      </a:defRPr>
    </a:lvl4pPr>
    <a:lvl5pPr marL="1822021" algn="l" defTabSz="911013" rtl="0" eaLnBrk="1" latinLnBrk="0" hangingPunct="1">
      <a:defRPr sz="1800" kern="1200">
        <a:solidFill>
          <a:schemeClr val="tx1"/>
        </a:solidFill>
        <a:latin typeface="+mn-lt"/>
        <a:ea typeface="+mn-ea"/>
        <a:cs typeface="+mn-cs"/>
      </a:defRPr>
    </a:lvl5pPr>
    <a:lvl6pPr marL="2277527" algn="l" defTabSz="911013" rtl="0" eaLnBrk="1" latinLnBrk="0" hangingPunct="1">
      <a:defRPr sz="1800" kern="1200">
        <a:solidFill>
          <a:schemeClr val="tx1"/>
        </a:solidFill>
        <a:latin typeface="+mn-lt"/>
        <a:ea typeface="+mn-ea"/>
        <a:cs typeface="+mn-cs"/>
      </a:defRPr>
    </a:lvl6pPr>
    <a:lvl7pPr marL="2733025" algn="l" defTabSz="911013" rtl="0" eaLnBrk="1" latinLnBrk="0" hangingPunct="1">
      <a:defRPr sz="1800" kern="1200">
        <a:solidFill>
          <a:schemeClr val="tx1"/>
        </a:solidFill>
        <a:latin typeface="+mn-lt"/>
        <a:ea typeface="+mn-ea"/>
        <a:cs typeface="+mn-cs"/>
      </a:defRPr>
    </a:lvl7pPr>
    <a:lvl8pPr marL="3188538" algn="l" defTabSz="911013" rtl="0" eaLnBrk="1" latinLnBrk="0" hangingPunct="1">
      <a:defRPr sz="1800" kern="1200">
        <a:solidFill>
          <a:schemeClr val="tx1"/>
        </a:solidFill>
        <a:latin typeface="+mn-lt"/>
        <a:ea typeface="+mn-ea"/>
        <a:cs typeface="+mn-cs"/>
      </a:defRPr>
    </a:lvl8pPr>
    <a:lvl9pPr marL="3644044" algn="l" defTabSz="91101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D41"/>
    <a:srgbClr val="9ACA3C"/>
    <a:srgbClr val="9744A2"/>
    <a:srgbClr val="70AF88"/>
    <a:srgbClr val="D2E4E2"/>
    <a:srgbClr val="5EAFA6"/>
    <a:srgbClr val="FF9900"/>
    <a:srgbClr val="86C644"/>
    <a:srgbClr val="008000"/>
    <a:srgbClr val="7477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33" autoAdjust="0"/>
    <p:restoredTop sz="94676" autoAdjust="0"/>
  </p:normalViewPr>
  <p:slideViewPr>
    <p:cSldViewPr snapToGrid="0">
      <p:cViewPr>
        <p:scale>
          <a:sx n="66" d="100"/>
          <a:sy n="66" d="100"/>
        </p:scale>
        <p:origin x="-1288" y="-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commentAuthors" Target="commentAuthors.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70"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E1C164-DD78-F647-83AA-18696370D894}" type="doc">
      <dgm:prSet loTypeId="urn:microsoft.com/office/officeart/2005/8/layout/arrow2" loCatId="" qsTypeId="urn:microsoft.com/office/officeart/2005/8/quickstyle/simple5" qsCatId="simple" csTypeId="urn:microsoft.com/office/officeart/2005/8/colors/accent3_2" csCatId="accent3" phldr="1"/>
      <dgm:spPr/>
    </dgm:pt>
    <dgm:pt modelId="{C4311378-A879-6C4E-915C-D12D1F5AED67}">
      <dgm:prSet phldrT="[Text]" custT="1"/>
      <dgm:spPr>
        <a:effectLst>
          <a:outerShdw blurRad="50800" dist="38100" dir="13500000" algn="br" rotWithShape="0">
            <a:prstClr val="black">
              <a:alpha val="40000"/>
            </a:prstClr>
          </a:outerShdw>
        </a:effectLst>
      </dgm:spPr>
      <dgm:t>
        <a:bodyPr/>
        <a:lstStyle/>
        <a:p>
          <a:r>
            <a:rPr lang="en-US" sz="2800" b="1" dirty="0" smtClean="0">
              <a:effectLst/>
              <a:latin typeface="Helvetica" pitchFamily="34" charset="0"/>
              <a:cs typeface="Helvetica" pitchFamily="34" charset="0"/>
            </a:rPr>
            <a:t>Bias Reviews</a:t>
          </a:r>
          <a:endParaRPr lang="en-US" sz="2800" dirty="0">
            <a:effectLst/>
          </a:endParaRPr>
        </a:p>
      </dgm:t>
    </dgm:pt>
    <dgm:pt modelId="{2A175AA3-3850-2745-B5BC-B62C6D28C538}" type="parTrans" cxnId="{E30E3594-39C9-BF4C-B2AB-52010B8EB43E}">
      <dgm:prSet/>
      <dgm:spPr/>
      <dgm:t>
        <a:bodyPr/>
        <a:lstStyle/>
        <a:p>
          <a:endParaRPr lang="en-US"/>
        </a:p>
      </dgm:t>
    </dgm:pt>
    <dgm:pt modelId="{D9605C6D-610A-2442-A7B0-8E533CAD4616}" type="sibTrans" cxnId="{E30E3594-39C9-BF4C-B2AB-52010B8EB43E}">
      <dgm:prSet/>
      <dgm:spPr/>
      <dgm:t>
        <a:bodyPr/>
        <a:lstStyle/>
        <a:p>
          <a:endParaRPr lang="en-US"/>
        </a:p>
      </dgm:t>
    </dgm:pt>
    <dgm:pt modelId="{73FA328D-71B5-CA4F-942B-F1F10CA4C40E}">
      <dgm:prSet phldrT="[Text]" custT="1"/>
      <dgm:spPr>
        <a:effectLst>
          <a:outerShdw blurRad="50800" dist="38100" dir="13500000" algn="br" rotWithShape="0">
            <a:prstClr val="black">
              <a:alpha val="40000"/>
            </a:prstClr>
          </a:outerShdw>
        </a:effectLst>
      </dgm:spPr>
      <dgm:t>
        <a:bodyPr/>
        <a:lstStyle/>
        <a:p>
          <a:r>
            <a:rPr lang="en-US" sz="2800" b="1" dirty="0" smtClean="0">
              <a:effectLst/>
              <a:latin typeface="Helvetica" pitchFamily="34" charset="0"/>
              <a:cs typeface="Helvetica" pitchFamily="34" charset="0"/>
            </a:rPr>
            <a:t>Diversity and </a:t>
          </a:r>
        </a:p>
        <a:p>
          <a:r>
            <a:rPr lang="en-US" sz="2800" b="1" dirty="0" smtClean="0">
              <a:effectLst/>
              <a:latin typeface="Helvetica" pitchFamily="34" charset="0"/>
              <a:cs typeface="Helvetica" pitchFamily="34" charset="0"/>
            </a:rPr>
            <a:t>Equity Topic</a:t>
          </a:r>
        </a:p>
        <a:p>
          <a:r>
            <a:rPr lang="en-US" sz="2800" b="1" dirty="0" smtClean="0">
              <a:effectLst/>
              <a:latin typeface="Helvetica" pitchFamily="34" charset="0"/>
              <a:cs typeface="Helvetica" pitchFamily="34" charset="0"/>
            </a:rPr>
            <a:t>in Appendices </a:t>
          </a:r>
          <a:endParaRPr lang="en-US" sz="2800" dirty="0">
            <a:effectLst/>
          </a:endParaRPr>
        </a:p>
      </dgm:t>
    </dgm:pt>
    <dgm:pt modelId="{5E4BAA7F-5EB1-994A-8819-F5C5111836CF}" type="parTrans" cxnId="{0253EB26-4A13-764D-A494-9459B83ECA31}">
      <dgm:prSet/>
      <dgm:spPr/>
      <dgm:t>
        <a:bodyPr/>
        <a:lstStyle/>
        <a:p>
          <a:endParaRPr lang="en-US"/>
        </a:p>
      </dgm:t>
    </dgm:pt>
    <dgm:pt modelId="{97B6B7C6-B1D0-1844-8375-5856E2C4E9C5}" type="sibTrans" cxnId="{0253EB26-4A13-764D-A494-9459B83ECA31}">
      <dgm:prSet/>
      <dgm:spPr/>
      <dgm:t>
        <a:bodyPr/>
        <a:lstStyle/>
        <a:p>
          <a:endParaRPr lang="en-US"/>
        </a:p>
      </dgm:t>
    </dgm:pt>
    <dgm:pt modelId="{F98BAA71-F916-4BDB-A3BE-29592523602F}">
      <dgm:prSet phldrT="[Text]" custT="1"/>
      <dgm:spPr>
        <a:effectLst>
          <a:outerShdw blurRad="50800" dist="38100" dir="13500000" algn="br" rotWithShape="0">
            <a:prstClr val="black">
              <a:alpha val="40000"/>
            </a:prstClr>
          </a:outerShdw>
        </a:effectLst>
      </dgm:spPr>
      <dgm:t>
        <a:bodyPr/>
        <a:lstStyle/>
        <a:p>
          <a:r>
            <a:rPr lang="en-US" sz="2800" b="1" dirty="0" smtClean="0">
              <a:solidFill>
                <a:schemeClr val="tx1"/>
              </a:solidFill>
              <a:effectLst/>
              <a:latin typeface="Helvetica"/>
              <a:cs typeface="Helvetica"/>
            </a:rPr>
            <a:t>Seven</a:t>
          </a:r>
          <a:r>
            <a:rPr lang="en-US" sz="2800" b="1" dirty="0" smtClean="0">
              <a:solidFill>
                <a:srgbClr val="FF0000"/>
              </a:solidFill>
              <a:effectLst/>
              <a:latin typeface="Helvetica"/>
              <a:cs typeface="Helvetica"/>
            </a:rPr>
            <a:t> </a:t>
          </a:r>
        </a:p>
        <a:p>
          <a:r>
            <a:rPr lang="en-US" sz="2800" b="1" dirty="0" smtClean="0">
              <a:effectLst/>
              <a:latin typeface="Helvetica"/>
              <a:cs typeface="Helvetica"/>
            </a:rPr>
            <a:t>Case </a:t>
          </a:r>
        </a:p>
        <a:p>
          <a:r>
            <a:rPr lang="en-US" sz="2800" b="1" dirty="0" smtClean="0">
              <a:effectLst/>
              <a:latin typeface="Helvetica"/>
              <a:cs typeface="Helvetica"/>
            </a:rPr>
            <a:t>Studies</a:t>
          </a:r>
          <a:endParaRPr lang="en-US" sz="2800" dirty="0">
            <a:effectLst/>
          </a:endParaRPr>
        </a:p>
      </dgm:t>
    </dgm:pt>
    <dgm:pt modelId="{66F6FB47-D430-4C38-B9BF-42755B795296}" type="parTrans" cxnId="{43B20289-6170-4017-8F8C-62B1F6DCFA88}">
      <dgm:prSet/>
      <dgm:spPr/>
      <dgm:t>
        <a:bodyPr/>
        <a:lstStyle/>
        <a:p>
          <a:endParaRPr lang="en-US"/>
        </a:p>
      </dgm:t>
    </dgm:pt>
    <dgm:pt modelId="{BC7C5C02-5454-4E52-912F-5D2934C3F2D6}" type="sibTrans" cxnId="{43B20289-6170-4017-8F8C-62B1F6DCFA88}">
      <dgm:prSet/>
      <dgm:spPr/>
      <dgm:t>
        <a:bodyPr/>
        <a:lstStyle/>
        <a:p>
          <a:endParaRPr lang="en-US"/>
        </a:p>
      </dgm:t>
    </dgm:pt>
    <dgm:pt modelId="{716B98B0-96A8-4226-848F-2E793946EF14}">
      <dgm:prSet phldrT="[Text]" custT="1"/>
      <dgm:spPr>
        <a:effectLst>
          <a:outerShdw blurRad="50800" dist="38100" dir="13500000" algn="br" rotWithShape="0">
            <a:prstClr val="black">
              <a:alpha val="40000"/>
            </a:prstClr>
          </a:outerShdw>
        </a:effectLst>
      </dgm:spPr>
      <dgm:t>
        <a:bodyPr/>
        <a:lstStyle/>
        <a:p>
          <a:r>
            <a:rPr lang="en-US" sz="2800" b="1" dirty="0" smtClean="0">
              <a:effectLst/>
              <a:latin typeface="Helvetica" pitchFamily="34" charset="0"/>
              <a:cs typeface="Helvetica" pitchFamily="34" charset="0"/>
            </a:rPr>
            <a:t>Appendix</a:t>
          </a:r>
          <a:r>
            <a:rPr lang="en-US" sz="2800" b="1" dirty="0" smtClean="0">
              <a:latin typeface="Helvetica" pitchFamily="34" charset="0"/>
              <a:cs typeface="Helvetica" pitchFamily="34" charset="0"/>
            </a:rPr>
            <a:t> D</a:t>
          </a:r>
          <a:endParaRPr lang="en-US" sz="2800" dirty="0"/>
        </a:p>
      </dgm:t>
    </dgm:pt>
    <dgm:pt modelId="{EAAD34C1-AEFD-40F1-A7B8-3297C627FAF9}" type="parTrans" cxnId="{E925AD65-B483-48ED-8E12-5361E59A7FF4}">
      <dgm:prSet/>
      <dgm:spPr/>
      <dgm:t>
        <a:bodyPr/>
        <a:lstStyle/>
        <a:p>
          <a:endParaRPr lang="en-US"/>
        </a:p>
      </dgm:t>
    </dgm:pt>
    <dgm:pt modelId="{1A4D6629-144D-4802-B4E8-BDACDA538CB4}" type="sibTrans" cxnId="{E925AD65-B483-48ED-8E12-5361E59A7FF4}">
      <dgm:prSet/>
      <dgm:spPr/>
      <dgm:t>
        <a:bodyPr/>
        <a:lstStyle/>
        <a:p>
          <a:endParaRPr lang="en-US"/>
        </a:p>
      </dgm:t>
    </dgm:pt>
    <dgm:pt modelId="{3CB51F58-DEB7-2C40-BD4A-B3A1164E267F}" type="pres">
      <dgm:prSet presAssocID="{DFE1C164-DD78-F647-83AA-18696370D894}" presName="arrowDiagram" presStyleCnt="0">
        <dgm:presLayoutVars>
          <dgm:chMax val="5"/>
          <dgm:dir/>
          <dgm:resizeHandles val="exact"/>
        </dgm:presLayoutVars>
      </dgm:prSet>
      <dgm:spPr/>
    </dgm:pt>
    <dgm:pt modelId="{4E54708E-F8D4-A44F-AA5B-B96E63A049C8}" type="pres">
      <dgm:prSet presAssocID="{DFE1C164-DD78-F647-83AA-18696370D894}" presName="arrow" presStyleLbl="bgShp" presStyleIdx="0" presStyleCnt="1" custLinFactNeighborX="-2131"/>
      <dgm:spPr/>
    </dgm:pt>
    <dgm:pt modelId="{63467E84-D47F-264B-A29C-F0B115389938}" type="pres">
      <dgm:prSet presAssocID="{DFE1C164-DD78-F647-83AA-18696370D894}" presName="arrowDiagram4" presStyleCnt="0"/>
      <dgm:spPr/>
    </dgm:pt>
    <dgm:pt modelId="{46531288-8634-4106-8627-4ACA82BB56E8}" type="pres">
      <dgm:prSet presAssocID="{716B98B0-96A8-4226-848F-2E793946EF14}" presName="bullet4a" presStyleLbl="node1" presStyleIdx="0" presStyleCnt="4" custLinFactNeighborX="-52745" custLinFactNeighborY="-93768"/>
      <dgm:spPr>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66DC128-7FC5-419D-9B8E-4C69346E0F2E}" type="pres">
      <dgm:prSet presAssocID="{716B98B0-96A8-4226-848F-2E793946EF14}" presName="textBox4a" presStyleLbl="revTx" presStyleIdx="0" presStyleCnt="4" custScaleX="134040" custScaleY="45670" custLinFactNeighborX="11210" custLinFactNeighborY="-30376">
        <dgm:presLayoutVars>
          <dgm:bulletEnabled val="1"/>
        </dgm:presLayoutVars>
      </dgm:prSet>
      <dgm:spPr/>
      <dgm:t>
        <a:bodyPr/>
        <a:lstStyle/>
        <a:p>
          <a:endParaRPr lang="en-US"/>
        </a:p>
      </dgm:t>
    </dgm:pt>
    <dgm:pt modelId="{E2F1C988-0FEC-4078-8AB5-826C11788D51}" type="pres">
      <dgm:prSet presAssocID="{C4311378-A879-6C4E-915C-D12D1F5AED67}" presName="bullet4b" presStyleLbl="node1" presStyleIdx="1" presStyleCnt="4" custLinFactNeighborX="-20219" custLinFactNeighborY="-37068"/>
      <dgm:spPr>
        <a:solidFill>
          <a:srgbClr val="FF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53CDD9A-A720-4E3A-9641-E5C0F8393816}" type="pres">
      <dgm:prSet presAssocID="{C4311378-A879-6C4E-915C-D12D1F5AED67}" presName="textBox4b" presStyleLbl="revTx" presStyleIdx="1" presStyleCnt="4" custScaleX="80725" custScaleY="31572" custLinFactNeighborX="-3209" custLinFactNeighborY="-32090">
        <dgm:presLayoutVars>
          <dgm:bulletEnabled val="1"/>
        </dgm:presLayoutVars>
      </dgm:prSet>
      <dgm:spPr/>
      <dgm:t>
        <a:bodyPr/>
        <a:lstStyle/>
        <a:p>
          <a:endParaRPr lang="en-US"/>
        </a:p>
      </dgm:t>
    </dgm:pt>
    <dgm:pt modelId="{6DDDBC8E-1A0A-471F-B5F2-CEF82C3C790F}" type="pres">
      <dgm:prSet presAssocID="{73FA328D-71B5-CA4F-942B-F1F10CA4C40E}" presName="bullet4c" presStyleLbl="node1" presStyleIdx="2" presStyleCnt="4" custLinFactNeighborX="-5086" custLinFactNeighborY="-15259"/>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E929207-8F89-49FC-8B4A-C90041F0BA11}" type="pres">
      <dgm:prSet presAssocID="{73FA328D-71B5-CA4F-942B-F1F10CA4C40E}" presName="textBox4c" presStyleLbl="revTx" presStyleIdx="2" presStyleCnt="4" custScaleX="128148" custScaleY="35986" custLinFactNeighborX="5216" custLinFactNeighborY="-23044">
        <dgm:presLayoutVars>
          <dgm:bulletEnabled val="1"/>
        </dgm:presLayoutVars>
      </dgm:prSet>
      <dgm:spPr/>
      <dgm:t>
        <a:bodyPr/>
        <a:lstStyle/>
        <a:p>
          <a:endParaRPr lang="en-US"/>
        </a:p>
      </dgm:t>
    </dgm:pt>
    <dgm:pt modelId="{65893656-EFC5-4C37-8A23-F2D12EA0B739}" type="pres">
      <dgm:prSet presAssocID="{F98BAA71-F916-4BDB-A3BE-29592523602F}" presName="bullet4d" presStyleLbl="node1" presStyleIdx="3" presStyleCnt="4"/>
      <dgm:spPr>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7B18D482-ADB3-462A-AE38-49DF97DC3AF6}" type="pres">
      <dgm:prSet presAssocID="{F98BAA71-F916-4BDB-A3BE-29592523602F}" presName="textBox4d" presStyleLbl="revTx" presStyleIdx="3" presStyleCnt="4" custLinFactNeighborX="7702" custLinFactNeighborY="3309">
        <dgm:presLayoutVars>
          <dgm:bulletEnabled val="1"/>
        </dgm:presLayoutVars>
      </dgm:prSet>
      <dgm:spPr/>
      <dgm:t>
        <a:bodyPr/>
        <a:lstStyle/>
        <a:p>
          <a:endParaRPr lang="en-US"/>
        </a:p>
      </dgm:t>
    </dgm:pt>
  </dgm:ptLst>
  <dgm:cxnLst>
    <dgm:cxn modelId="{AE86E59A-FB74-4D6E-ADDB-845314617B07}" type="presOf" srcId="{73FA328D-71B5-CA4F-942B-F1F10CA4C40E}" destId="{5E929207-8F89-49FC-8B4A-C90041F0BA11}" srcOrd="0" destOrd="0" presId="urn:microsoft.com/office/officeart/2005/8/layout/arrow2"/>
    <dgm:cxn modelId="{E30E3594-39C9-BF4C-B2AB-52010B8EB43E}" srcId="{DFE1C164-DD78-F647-83AA-18696370D894}" destId="{C4311378-A879-6C4E-915C-D12D1F5AED67}" srcOrd="1" destOrd="0" parTransId="{2A175AA3-3850-2745-B5BC-B62C6D28C538}" sibTransId="{D9605C6D-610A-2442-A7B0-8E533CAD4616}"/>
    <dgm:cxn modelId="{43B20289-6170-4017-8F8C-62B1F6DCFA88}" srcId="{DFE1C164-DD78-F647-83AA-18696370D894}" destId="{F98BAA71-F916-4BDB-A3BE-29592523602F}" srcOrd="3" destOrd="0" parTransId="{66F6FB47-D430-4C38-B9BF-42755B795296}" sibTransId="{BC7C5C02-5454-4E52-912F-5D2934C3F2D6}"/>
    <dgm:cxn modelId="{5925E0CD-8DCF-4FE1-B204-D3C787547235}" type="presOf" srcId="{C4311378-A879-6C4E-915C-D12D1F5AED67}" destId="{853CDD9A-A720-4E3A-9641-E5C0F8393816}" srcOrd="0" destOrd="0" presId="urn:microsoft.com/office/officeart/2005/8/layout/arrow2"/>
    <dgm:cxn modelId="{0253EB26-4A13-764D-A494-9459B83ECA31}" srcId="{DFE1C164-DD78-F647-83AA-18696370D894}" destId="{73FA328D-71B5-CA4F-942B-F1F10CA4C40E}" srcOrd="2" destOrd="0" parTransId="{5E4BAA7F-5EB1-994A-8819-F5C5111836CF}" sibTransId="{97B6B7C6-B1D0-1844-8375-5856E2C4E9C5}"/>
    <dgm:cxn modelId="{E925AD65-B483-48ED-8E12-5361E59A7FF4}" srcId="{DFE1C164-DD78-F647-83AA-18696370D894}" destId="{716B98B0-96A8-4226-848F-2E793946EF14}" srcOrd="0" destOrd="0" parTransId="{EAAD34C1-AEFD-40F1-A7B8-3297C627FAF9}" sibTransId="{1A4D6629-144D-4802-B4E8-BDACDA538CB4}"/>
    <dgm:cxn modelId="{1C66E27D-CCA7-4E47-8AE6-25A0FD13DF5C}" type="presOf" srcId="{F98BAA71-F916-4BDB-A3BE-29592523602F}" destId="{7B18D482-ADB3-462A-AE38-49DF97DC3AF6}" srcOrd="0" destOrd="0" presId="urn:microsoft.com/office/officeart/2005/8/layout/arrow2"/>
    <dgm:cxn modelId="{6D64131D-8809-49E0-A212-D82892D903B3}" type="presOf" srcId="{716B98B0-96A8-4226-848F-2E793946EF14}" destId="{F66DC128-7FC5-419D-9B8E-4C69346E0F2E}" srcOrd="0" destOrd="0" presId="urn:microsoft.com/office/officeart/2005/8/layout/arrow2"/>
    <dgm:cxn modelId="{AF467D79-2838-48BF-8C48-F2A888B3C440}" type="presOf" srcId="{DFE1C164-DD78-F647-83AA-18696370D894}" destId="{3CB51F58-DEB7-2C40-BD4A-B3A1164E267F}" srcOrd="0" destOrd="0" presId="urn:microsoft.com/office/officeart/2005/8/layout/arrow2"/>
    <dgm:cxn modelId="{A7EAE284-FF93-4D3B-9DB3-1B1F00FD8D61}" type="presParOf" srcId="{3CB51F58-DEB7-2C40-BD4A-B3A1164E267F}" destId="{4E54708E-F8D4-A44F-AA5B-B96E63A049C8}" srcOrd="0" destOrd="0" presId="urn:microsoft.com/office/officeart/2005/8/layout/arrow2"/>
    <dgm:cxn modelId="{C15B3743-2164-45E0-A124-13E2584B3901}" type="presParOf" srcId="{3CB51F58-DEB7-2C40-BD4A-B3A1164E267F}" destId="{63467E84-D47F-264B-A29C-F0B115389938}" srcOrd="1" destOrd="0" presId="urn:microsoft.com/office/officeart/2005/8/layout/arrow2"/>
    <dgm:cxn modelId="{F0D1B5B8-8C28-4511-BE43-DD48C127DE06}" type="presParOf" srcId="{63467E84-D47F-264B-A29C-F0B115389938}" destId="{46531288-8634-4106-8627-4ACA82BB56E8}" srcOrd="0" destOrd="0" presId="urn:microsoft.com/office/officeart/2005/8/layout/arrow2"/>
    <dgm:cxn modelId="{2B5FE9F5-912A-4BC3-AE72-9137B913827D}" type="presParOf" srcId="{63467E84-D47F-264B-A29C-F0B115389938}" destId="{F66DC128-7FC5-419D-9B8E-4C69346E0F2E}" srcOrd="1" destOrd="0" presId="urn:microsoft.com/office/officeart/2005/8/layout/arrow2"/>
    <dgm:cxn modelId="{B3080B1B-639F-4EFB-8959-F85B619D04C6}" type="presParOf" srcId="{63467E84-D47F-264B-A29C-F0B115389938}" destId="{E2F1C988-0FEC-4078-8AB5-826C11788D51}" srcOrd="2" destOrd="0" presId="urn:microsoft.com/office/officeart/2005/8/layout/arrow2"/>
    <dgm:cxn modelId="{DA533614-0581-470B-9D65-C3E281E6983B}" type="presParOf" srcId="{63467E84-D47F-264B-A29C-F0B115389938}" destId="{853CDD9A-A720-4E3A-9641-E5C0F8393816}" srcOrd="3" destOrd="0" presId="urn:microsoft.com/office/officeart/2005/8/layout/arrow2"/>
    <dgm:cxn modelId="{5E3F2065-3470-43CE-8B7F-5D19CEDA3CDA}" type="presParOf" srcId="{63467E84-D47F-264B-A29C-F0B115389938}" destId="{6DDDBC8E-1A0A-471F-B5F2-CEF82C3C790F}" srcOrd="4" destOrd="0" presId="urn:microsoft.com/office/officeart/2005/8/layout/arrow2"/>
    <dgm:cxn modelId="{9B6492C5-6634-4FEB-B537-2202EBD2788A}" type="presParOf" srcId="{63467E84-D47F-264B-A29C-F0B115389938}" destId="{5E929207-8F89-49FC-8B4A-C90041F0BA11}" srcOrd="5" destOrd="0" presId="urn:microsoft.com/office/officeart/2005/8/layout/arrow2"/>
    <dgm:cxn modelId="{BC78D6B7-C4F9-4F6B-9851-1F37000B76CE}" type="presParOf" srcId="{63467E84-D47F-264B-A29C-F0B115389938}" destId="{65893656-EFC5-4C37-8A23-F2D12EA0B739}" srcOrd="6" destOrd="0" presId="urn:microsoft.com/office/officeart/2005/8/layout/arrow2"/>
    <dgm:cxn modelId="{347BDBE0-4784-4A64-A3AB-A890B8E0D652}" type="presParOf" srcId="{63467E84-D47F-264B-A29C-F0B115389938}" destId="{7B18D482-ADB3-462A-AE38-49DF97DC3AF6}"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D576FFA-7D51-884B-9496-00A320770C66}" type="doc">
      <dgm:prSet loTypeId="urn:microsoft.com/office/officeart/2005/8/layout/vList5" loCatId="" qsTypeId="urn:microsoft.com/office/officeart/2005/8/quickstyle/3d3" qsCatId="3D" csTypeId="urn:microsoft.com/office/officeart/2005/8/colors/colorful3" csCatId="colorful" phldr="1"/>
      <dgm:spPr/>
      <dgm:t>
        <a:bodyPr/>
        <a:lstStyle/>
        <a:p>
          <a:endParaRPr lang="en-US"/>
        </a:p>
      </dgm:t>
    </dgm:pt>
    <dgm:pt modelId="{2B4BAB97-62A9-AA42-AC98-BA81E6126F36}">
      <dgm:prSet phldrT="[Text]" custT="1"/>
      <dgm:spPr/>
      <dgm:t>
        <a:bodyPr/>
        <a:lstStyle/>
        <a:p>
          <a:r>
            <a:rPr lang="en-US" sz="2000" b="1" dirty="0" smtClean="0">
              <a:effectLst>
                <a:outerShdw blurRad="38100" dist="38100" dir="2700000" algn="tl">
                  <a:srgbClr val="000000">
                    <a:alpha val="43137"/>
                  </a:srgbClr>
                </a:outerShdw>
              </a:effectLst>
            </a:rPr>
            <a:t>Economically Disadvantaged:</a:t>
          </a:r>
        </a:p>
        <a:p>
          <a:r>
            <a:rPr lang="en-US" sz="2000" b="1" dirty="0" smtClean="0">
              <a:effectLst>
                <a:outerShdw blurRad="38100" dist="38100" dir="2700000" algn="tl">
                  <a:srgbClr val="000000">
                    <a:alpha val="43137"/>
                  </a:srgbClr>
                </a:outerShdw>
              </a:effectLst>
            </a:rPr>
            <a:t>Grade 9  Physical Science</a:t>
          </a:r>
          <a:endParaRPr lang="en-US" sz="2000" b="1" dirty="0">
            <a:effectLst>
              <a:outerShdw blurRad="38100" dist="38100" dir="2700000" algn="tl">
                <a:srgbClr val="000000">
                  <a:alpha val="43137"/>
                </a:srgbClr>
              </a:outerShdw>
            </a:effectLst>
          </a:endParaRPr>
        </a:p>
      </dgm:t>
    </dgm:pt>
    <dgm:pt modelId="{28775C5E-8F37-414E-A896-798125F7918E}" type="parTrans" cxnId="{C8D9D707-9207-E14F-AD6F-1EFD27ADC440}">
      <dgm:prSet/>
      <dgm:spPr/>
      <dgm:t>
        <a:bodyPr/>
        <a:lstStyle/>
        <a:p>
          <a:endParaRPr lang="en-US">
            <a:effectLst>
              <a:outerShdw blurRad="38100" dist="38100" dir="2700000" algn="tl">
                <a:srgbClr val="000000">
                  <a:alpha val="43137"/>
                </a:srgbClr>
              </a:outerShdw>
            </a:effectLst>
          </a:endParaRPr>
        </a:p>
      </dgm:t>
    </dgm:pt>
    <dgm:pt modelId="{D1841D7B-A82B-3E44-A8A3-6EBE5063938D}" type="sibTrans" cxnId="{C8D9D707-9207-E14F-AD6F-1EFD27ADC440}">
      <dgm:prSet/>
      <dgm:spPr/>
      <dgm:t>
        <a:bodyPr/>
        <a:lstStyle/>
        <a:p>
          <a:endParaRPr lang="en-US">
            <a:effectLst>
              <a:outerShdw blurRad="38100" dist="38100" dir="2700000" algn="tl">
                <a:srgbClr val="000000">
                  <a:alpha val="43137"/>
                </a:srgbClr>
              </a:outerShdw>
            </a:effectLst>
          </a:endParaRPr>
        </a:p>
      </dgm:t>
    </dgm:pt>
    <dgm:pt modelId="{076266B3-2846-AE4F-8AA7-FABEFAF330F5}">
      <dgm:prSet phldrT="[Text]"/>
      <dgm:spPr/>
      <dgm:t>
        <a:bodyPr/>
        <a:lstStyle/>
        <a:p>
          <a:r>
            <a:rPr lang="en-US" dirty="0">
              <a:effectLst/>
            </a:rPr>
            <a:t>Developing Conceptual Models to Explain Chemical Processes</a:t>
          </a:r>
        </a:p>
      </dgm:t>
    </dgm:pt>
    <dgm:pt modelId="{8B8C2037-24EC-AB41-BD13-10122F570AED}" type="parTrans" cxnId="{E9DA8A8A-C6CC-E043-99C8-49F0D1F67E82}">
      <dgm:prSet/>
      <dgm:spPr/>
      <dgm:t>
        <a:bodyPr/>
        <a:lstStyle/>
        <a:p>
          <a:endParaRPr lang="en-US">
            <a:effectLst>
              <a:outerShdw blurRad="38100" dist="38100" dir="2700000" algn="tl">
                <a:srgbClr val="000000">
                  <a:alpha val="43137"/>
                </a:srgbClr>
              </a:outerShdw>
            </a:effectLst>
          </a:endParaRPr>
        </a:p>
      </dgm:t>
    </dgm:pt>
    <dgm:pt modelId="{ED3BE450-9665-0A47-9B97-C96800AD7D94}" type="sibTrans" cxnId="{E9DA8A8A-C6CC-E043-99C8-49F0D1F67E82}">
      <dgm:prSet/>
      <dgm:spPr/>
      <dgm:t>
        <a:bodyPr/>
        <a:lstStyle/>
        <a:p>
          <a:endParaRPr lang="en-US">
            <a:effectLst>
              <a:outerShdw blurRad="38100" dist="38100" dir="2700000" algn="tl">
                <a:srgbClr val="000000">
                  <a:alpha val="43137"/>
                </a:srgbClr>
              </a:outerShdw>
            </a:effectLst>
          </a:endParaRPr>
        </a:p>
      </dgm:t>
    </dgm:pt>
    <dgm:pt modelId="{56644F0C-2BC1-4540-924B-F95E4D029DC4}">
      <dgm:prSet phldrT="[Text]" custT="1"/>
      <dgm:spPr/>
      <dgm:t>
        <a:bodyPr/>
        <a:lstStyle/>
        <a:p>
          <a:r>
            <a:rPr lang="en-US" sz="2000" b="1" dirty="0" smtClean="0">
              <a:effectLst>
                <a:outerShdw blurRad="38100" dist="38100" dir="2700000" algn="tl">
                  <a:srgbClr val="000000">
                    <a:alpha val="43137"/>
                  </a:srgbClr>
                </a:outerShdw>
              </a:effectLst>
            </a:rPr>
            <a:t>Racial </a:t>
          </a:r>
          <a:r>
            <a:rPr lang="en-US" sz="2000" b="1" dirty="0">
              <a:effectLst>
                <a:outerShdw blurRad="38100" dist="38100" dir="2700000" algn="tl">
                  <a:srgbClr val="000000">
                    <a:alpha val="43137"/>
                  </a:srgbClr>
                </a:outerShdw>
              </a:effectLst>
            </a:rPr>
            <a:t>and Ethnic </a:t>
          </a:r>
          <a:r>
            <a:rPr lang="en-US" sz="2000" b="1" dirty="0" smtClean="0">
              <a:effectLst>
                <a:outerShdw blurRad="38100" dist="38100" dir="2700000" algn="tl">
                  <a:srgbClr val="000000">
                    <a:alpha val="43137"/>
                  </a:srgbClr>
                </a:outerShdw>
              </a:effectLst>
            </a:rPr>
            <a:t>Groups:</a:t>
          </a:r>
        </a:p>
        <a:p>
          <a:r>
            <a:rPr lang="en-US" sz="2000" b="1" dirty="0" smtClean="0">
              <a:effectLst>
                <a:outerShdw blurRad="38100" dist="38100" dir="2700000" algn="tl">
                  <a:srgbClr val="000000">
                    <a:alpha val="43137"/>
                  </a:srgbClr>
                </a:outerShdw>
              </a:effectLst>
            </a:rPr>
            <a:t>Grade </a:t>
          </a:r>
          <a:r>
            <a:rPr lang="en-US" sz="2000" b="1" dirty="0">
              <a:effectLst>
                <a:outerShdw blurRad="38100" dist="38100" dir="2700000" algn="tl">
                  <a:srgbClr val="000000">
                    <a:alpha val="43137"/>
                  </a:srgbClr>
                </a:outerShdw>
              </a:effectLst>
            </a:rPr>
            <a:t>8 </a:t>
          </a:r>
          <a:r>
            <a:rPr lang="en-US" sz="2000" b="1" dirty="0" smtClean="0">
              <a:effectLst>
                <a:outerShdw blurRad="38100" dist="38100" dir="2700000" algn="tl">
                  <a:srgbClr val="000000">
                    <a:alpha val="43137"/>
                  </a:srgbClr>
                </a:outerShdw>
              </a:effectLst>
            </a:rPr>
            <a:t>Life </a:t>
          </a:r>
          <a:r>
            <a:rPr lang="en-US" sz="2000" b="1" dirty="0">
              <a:effectLst>
                <a:outerShdw blurRad="38100" dist="38100" dir="2700000" algn="tl">
                  <a:srgbClr val="000000">
                    <a:alpha val="43137"/>
                  </a:srgbClr>
                </a:outerShdw>
              </a:effectLst>
            </a:rPr>
            <a:t>science</a:t>
          </a:r>
        </a:p>
      </dgm:t>
    </dgm:pt>
    <dgm:pt modelId="{F24EE74F-63B5-BD4F-B4E5-227FCF3B2FD5}" type="parTrans" cxnId="{C15A3115-7F3F-B743-B6DD-7B22FE18B142}">
      <dgm:prSet/>
      <dgm:spPr/>
      <dgm:t>
        <a:bodyPr/>
        <a:lstStyle/>
        <a:p>
          <a:endParaRPr lang="en-US">
            <a:effectLst>
              <a:outerShdw blurRad="38100" dist="38100" dir="2700000" algn="tl">
                <a:srgbClr val="000000">
                  <a:alpha val="43137"/>
                </a:srgbClr>
              </a:outerShdw>
            </a:effectLst>
          </a:endParaRPr>
        </a:p>
      </dgm:t>
    </dgm:pt>
    <dgm:pt modelId="{74CA79BA-D1C0-F64E-A00C-4824ABBBB017}" type="sibTrans" cxnId="{C15A3115-7F3F-B743-B6DD-7B22FE18B142}">
      <dgm:prSet/>
      <dgm:spPr/>
      <dgm:t>
        <a:bodyPr/>
        <a:lstStyle/>
        <a:p>
          <a:endParaRPr lang="en-US">
            <a:effectLst>
              <a:outerShdw blurRad="38100" dist="38100" dir="2700000" algn="tl">
                <a:srgbClr val="000000">
                  <a:alpha val="43137"/>
                </a:srgbClr>
              </a:outerShdw>
            </a:effectLst>
          </a:endParaRPr>
        </a:p>
      </dgm:t>
    </dgm:pt>
    <dgm:pt modelId="{9786EBCF-A763-524D-A981-E0D4CE49DF83}">
      <dgm:prSet phldrT="[Text]"/>
      <dgm:spPr/>
      <dgm:t>
        <a:bodyPr/>
        <a:lstStyle/>
        <a:p>
          <a:r>
            <a:rPr lang="en-US" dirty="0">
              <a:effectLst/>
            </a:rPr>
            <a:t>Constructing Explanations to Compare the Cycle of Matter and the Flow of Energy through Local Ecosystems</a:t>
          </a:r>
        </a:p>
      </dgm:t>
    </dgm:pt>
    <dgm:pt modelId="{71769F11-D8A0-8046-8274-FD606472E7B2}" type="parTrans" cxnId="{7543F20E-D046-7249-9CE9-0164FAC39EB5}">
      <dgm:prSet/>
      <dgm:spPr/>
      <dgm:t>
        <a:bodyPr/>
        <a:lstStyle/>
        <a:p>
          <a:endParaRPr lang="en-US">
            <a:effectLst>
              <a:outerShdw blurRad="38100" dist="38100" dir="2700000" algn="tl">
                <a:srgbClr val="000000">
                  <a:alpha val="43137"/>
                </a:srgbClr>
              </a:outerShdw>
            </a:effectLst>
          </a:endParaRPr>
        </a:p>
      </dgm:t>
    </dgm:pt>
    <dgm:pt modelId="{3218C6B1-E293-7441-B6B7-1861AD95C2AC}" type="sibTrans" cxnId="{7543F20E-D046-7249-9CE9-0164FAC39EB5}">
      <dgm:prSet/>
      <dgm:spPr/>
      <dgm:t>
        <a:bodyPr/>
        <a:lstStyle/>
        <a:p>
          <a:endParaRPr lang="en-US">
            <a:effectLst>
              <a:outerShdw blurRad="38100" dist="38100" dir="2700000" algn="tl">
                <a:srgbClr val="000000">
                  <a:alpha val="43137"/>
                </a:srgbClr>
              </a:outerShdw>
            </a:effectLst>
          </a:endParaRPr>
        </a:p>
      </dgm:t>
    </dgm:pt>
    <dgm:pt modelId="{82CEE5AA-810D-1A4C-B994-B8D16979DCE5}">
      <dgm:prSet phldrT="[Text]" custT="1"/>
      <dgm:spPr/>
      <dgm:t>
        <a:bodyPr/>
        <a:lstStyle/>
        <a:p>
          <a:r>
            <a:rPr lang="en-US" sz="2000" b="1" dirty="0" smtClean="0">
              <a:effectLst>
                <a:outerShdw blurRad="38100" dist="38100" dir="2700000" algn="tl">
                  <a:srgbClr val="000000">
                    <a:alpha val="43137"/>
                  </a:srgbClr>
                </a:outerShdw>
              </a:effectLst>
            </a:rPr>
            <a:t>Disabilities:</a:t>
          </a:r>
        </a:p>
        <a:p>
          <a:r>
            <a:rPr lang="en-US" sz="2000" b="1" dirty="0" smtClean="0">
              <a:effectLst>
                <a:outerShdw blurRad="38100" dist="38100" dir="2700000" algn="tl">
                  <a:srgbClr val="000000">
                    <a:alpha val="43137"/>
                  </a:srgbClr>
                </a:outerShdw>
              </a:effectLst>
            </a:rPr>
            <a:t>Grade </a:t>
          </a:r>
          <a:r>
            <a:rPr lang="en-US" sz="2000" b="1" dirty="0">
              <a:effectLst>
                <a:outerShdw blurRad="38100" dist="38100" dir="2700000" algn="tl">
                  <a:srgbClr val="000000">
                    <a:alpha val="43137"/>
                  </a:srgbClr>
                </a:outerShdw>
              </a:effectLst>
            </a:rPr>
            <a:t>6 </a:t>
          </a:r>
          <a:r>
            <a:rPr lang="en-US" sz="2000" b="1" dirty="0" smtClean="0">
              <a:effectLst>
                <a:outerShdw blurRad="38100" dist="38100" dir="2700000" algn="tl">
                  <a:srgbClr val="000000">
                    <a:alpha val="43137"/>
                  </a:srgbClr>
                </a:outerShdw>
              </a:effectLst>
            </a:rPr>
            <a:t>Space Science</a:t>
          </a:r>
          <a:endParaRPr lang="en-US" sz="2000" b="1" dirty="0">
            <a:effectLst>
              <a:outerShdw blurRad="38100" dist="38100" dir="2700000" algn="tl">
                <a:srgbClr val="000000">
                  <a:alpha val="43137"/>
                </a:srgbClr>
              </a:outerShdw>
            </a:effectLst>
          </a:endParaRPr>
        </a:p>
      </dgm:t>
    </dgm:pt>
    <dgm:pt modelId="{F3052E07-0EC0-AE4B-9E03-DED215196F35}" type="parTrans" cxnId="{29570A38-5B02-3C4B-A73B-0985E7015BB1}">
      <dgm:prSet/>
      <dgm:spPr/>
      <dgm:t>
        <a:bodyPr/>
        <a:lstStyle/>
        <a:p>
          <a:endParaRPr lang="en-US">
            <a:effectLst>
              <a:outerShdw blurRad="38100" dist="38100" dir="2700000" algn="tl">
                <a:srgbClr val="000000">
                  <a:alpha val="43137"/>
                </a:srgbClr>
              </a:outerShdw>
            </a:effectLst>
          </a:endParaRPr>
        </a:p>
      </dgm:t>
    </dgm:pt>
    <dgm:pt modelId="{CC37BBE0-CFF7-AE4B-B312-48CB801A3F7D}" type="sibTrans" cxnId="{29570A38-5B02-3C4B-A73B-0985E7015BB1}">
      <dgm:prSet/>
      <dgm:spPr/>
      <dgm:t>
        <a:bodyPr/>
        <a:lstStyle/>
        <a:p>
          <a:endParaRPr lang="en-US">
            <a:effectLst>
              <a:outerShdw blurRad="38100" dist="38100" dir="2700000" algn="tl">
                <a:srgbClr val="000000">
                  <a:alpha val="43137"/>
                </a:srgbClr>
              </a:outerShdw>
            </a:effectLst>
          </a:endParaRPr>
        </a:p>
      </dgm:t>
    </dgm:pt>
    <dgm:pt modelId="{4534DBCA-AA38-C84C-97D4-CF195A5FFBE7}">
      <dgm:prSet phldrT="[Text]"/>
      <dgm:spPr/>
      <dgm:t>
        <a:bodyPr/>
        <a:lstStyle/>
        <a:p>
          <a:r>
            <a:rPr lang="en-US" dirty="0">
              <a:effectLst/>
            </a:rPr>
            <a:t>Using Models of Space Systems to Describe Patterns</a:t>
          </a:r>
        </a:p>
      </dgm:t>
    </dgm:pt>
    <dgm:pt modelId="{A70DCD8B-BDA3-5A41-84B7-44593510AC07}" type="parTrans" cxnId="{E7FEB494-7B89-4848-B362-F1D4CFB079E3}">
      <dgm:prSet/>
      <dgm:spPr/>
      <dgm:t>
        <a:bodyPr/>
        <a:lstStyle/>
        <a:p>
          <a:endParaRPr lang="en-US">
            <a:effectLst>
              <a:outerShdw blurRad="38100" dist="38100" dir="2700000" algn="tl">
                <a:srgbClr val="000000">
                  <a:alpha val="43137"/>
                </a:srgbClr>
              </a:outerShdw>
            </a:effectLst>
          </a:endParaRPr>
        </a:p>
      </dgm:t>
    </dgm:pt>
    <dgm:pt modelId="{EE377D49-2624-4E41-9C96-652889279CC2}" type="sibTrans" cxnId="{E7FEB494-7B89-4848-B362-F1D4CFB079E3}">
      <dgm:prSet/>
      <dgm:spPr/>
      <dgm:t>
        <a:bodyPr/>
        <a:lstStyle/>
        <a:p>
          <a:endParaRPr lang="en-US">
            <a:effectLst>
              <a:outerShdw blurRad="38100" dist="38100" dir="2700000" algn="tl">
                <a:srgbClr val="000000">
                  <a:alpha val="43137"/>
                </a:srgbClr>
              </a:outerShdw>
            </a:effectLst>
          </a:endParaRPr>
        </a:p>
      </dgm:t>
    </dgm:pt>
    <dgm:pt modelId="{D70EFB4E-5B60-2345-A971-F0328F31C2AB}">
      <dgm:prSet phldrT="[Text]" custT="1"/>
      <dgm:spPr>
        <a:solidFill>
          <a:srgbClr val="5EAFA6"/>
        </a:solidFill>
      </dgm:spPr>
      <dgm:t>
        <a:bodyPr/>
        <a:lstStyle/>
        <a:p>
          <a:r>
            <a:rPr lang="en-US" sz="2000" b="1" dirty="0">
              <a:effectLst>
                <a:outerShdw blurRad="38100" dist="38100" dir="2700000" algn="tl">
                  <a:srgbClr val="000000">
                    <a:alpha val="43137"/>
                  </a:srgbClr>
                </a:outerShdw>
              </a:effectLst>
            </a:rPr>
            <a:t>English Language </a:t>
          </a:r>
          <a:r>
            <a:rPr lang="en-US" sz="2000" b="1" dirty="0" smtClean="0">
              <a:effectLst>
                <a:outerShdw blurRad="38100" dist="38100" dir="2700000" algn="tl">
                  <a:srgbClr val="000000">
                    <a:alpha val="43137"/>
                  </a:srgbClr>
                </a:outerShdw>
              </a:effectLst>
            </a:rPr>
            <a:t>Learners:</a:t>
          </a:r>
        </a:p>
        <a:p>
          <a:r>
            <a:rPr lang="en-US" sz="2000" b="1" dirty="0" smtClean="0">
              <a:effectLst>
                <a:outerShdw blurRad="38100" dist="38100" dir="2700000" algn="tl">
                  <a:srgbClr val="000000">
                    <a:alpha val="43137"/>
                  </a:srgbClr>
                </a:outerShdw>
              </a:effectLst>
            </a:rPr>
            <a:t>Grade 2 Earth Science</a:t>
          </a:r>
          <a:endParaRPr lang="en-US" sz="2000" b="1" dirty="0">
            <a:effectLst>
              <a:outerShdw blurRad="38100" dist="38100" dir="2700000" algn="tl">
                <a:srgbClr val="000000">
                  <a:alpha val="43137"/>
                </a:srgbClr>
              </a:outerShdw>
            </a:effectLst>
          </a:endParaRPr>
        </a:p>
      </dgm:t>
    </dgm:pt>
    <dgm:pt modelId="{C743CD2D-F6A4-AC4B-BF08-FE149B552311}" type="parTrans" cxnId="{5C9789B9-E877-E646-8325-F83A0FBAE194}">
      <dgm:prSet/>
      <dgm:spPr/>
      <dgm:t>
        <a:bodyPr/>
        <a:lstStyle/>
        <a:p>
          <a:endParaRPr lang="en-US">
            <a:effectLst>
              <a:outerShdw blurRad="38100" dist="38100" dir="2700000" algn="tl">
                <a:srgbClr val="000000">
                  <a:alpha val="43137"/>
                </a:srgbClr>
              </a:outerShdw>
            </a:effectLst>
          </a:endParaRPr>
        </a:p>
      </dgm:t>
    </dgm:pt>
    <dgm:pt modelId="{326392FF-1C02-524B-8FDA-FE5EA775C446}" type="sibTrans" cxnId="{5C9789B9-E877-E646-8325-F83A0FBAE194}">
      <dgm:prSet/>
      <dgm:spPr/>
      <dgm:t>
        <a:bodyPr/>
        <a:lstStyle/>
        <a:p>
          <a:endParaRPr lang="en-US">
            <a:effectLst>
              <a:outerShdw blurRad="38100" dist="38100" dir="2700000" algn="tl">
                <a:srgbClr val="000000">
                  <a:alpha val="43137"/>
                </a:srgbClr>
              </a:outerShdw>
            </a:effectLst>
          </a:endParaRPr>
        </a:p>
      </dgm:t>
    </dgm:pt>
    <dgm:pt modelId="{AAAF76ED-F983-D542-A9FE-C58343828391}">
      <dgm:prSet phldrT="[Text]"/>
      <dgm:spPr>
        <a:solidFill>
          <a:srgbClr val="D2E4E2">
            <a:alpha val="90000"/>
          </a:srgbClr>
        </a:solidFill>
      </dgm:spPr>
      <dgm:t>
        <a:bodyPr/>
        <a:lstStyle/>
        <a:p>
          <a:r>
            <a:rPr lang="en-US" b="0" dirty="0" smtClean="0">
              <a:effectLst/>
            </a:rPr>
            <a:t>Developing and Using Models to Represent Earth’s Surface Systems</a:t>
          </a:r>
          <a:endParaRPr lang="en-US" strike="sngStrike" dirty="0">
            <a:effectLst/>
          </a:endParaRPr>
        </a:p>
      </dgm:t>
    </dgm:pt>
    <dgm:pt modelId="{4384B489-C62E-4341-9E56-0071DF4BFFD6}" type="parTrans" cxnId="{DF59558E-28B6-C14F-9F5E-240F19551B65}">
      <dgm:prSet/>
      <dgm:spPr/>
      <dgm:t>
        <a:bodyPr/>
        <a:lstStyle/>
        <a:p>
          <a:endParaRPr lang="en-US">
            <a:effectLst>
              <a:outerShdw blurRad="38100" dist="38100" dir="2700000" algn="tl">
                <a:srgbClr val="000000">
                  <a:alpha val="43137"/>
                </a:srgbClr>
              </a:outerShdw>
            </a:effectLst>
          </a:endParaRPr>
        </a:p>
      </dgm:t>
    </dgm:pt>
    <dgm:pt modelId="{AE0DE2A5-E512-1C40-A14B-F8BB34013027}" type="sibTrans" cxnId="{DF59558E-28B6-C14F-9F5E-240F19551B65}">
      <dgm:prSet/>
      <dgm:spPr/>
      <dgm:t>
        <a:bodyPr/>
        <a:lstStyle/>
        <a:p>
          <a:endParaRPr lang="en-US">
            <a:effectLst>
              <a:outerShdw blurRad="38100" dist="38100" dir="2700000" algn="tl">
                <a:srgbClr val="000000">
                  <a:alpha val="43137"/>
                </a:srgbClr>
              </a:outerShdw>
            </a:effectLst>
          </a:endParaRPr>
        </a:p>
      </dgm:t>
    </dgm:pt>
    <dgm:pt modelId="{C38A116F-62FB-A242-966B-37ED224D0572}">
      <dgm:prSet phldrT="[Text]" custT="1"/>
      <dgm:spPr/>
      <dgm:t>
        <a:bodyPr/>
        <a:lstStyle/>
        <a:p>
          <a:r>
            <a:rPr lang="en-US" sz="2000" b="1" dirty="0" smtClean="0">
              <a:effectLst>
                <a:outerShdw blurRad="38100" dist="38100" dir="2700000" algn="tl">
                  <a:srgbClr val="000000">
                    <a:alpha val="43137"/>
                  </a:srgbClr>
                </a:outerShdw>
              </a:effectLst>
            </a:rPr>
            <a:t>Girls:</a:t>
          </a:r>
        </a:p>
        <a:p>
          <a:r>
            <a:rPr lang="en-US" sz="2000" b="1" dirty="0" smtClean="0">
              <a:effectLst>
                <a:outerShdw blurRad="38100" dist="38100" dir="2700000" algn="tl">
                  <a:srgbClr val="000000">
                    <a:alpha val="43137"/>
                  </a:srgbClr>
                </a:outerShdw>
              </a:effectLst>
            </a:rPr>
            <a:t>Grade </a:t>
          </a:r>
          <a:r>
            <a:rPr lang="en-US" sz="2000" b="1" dirty="0">
              <a:effectLst>
                <a:outerShdw blurRad="38100" dist="38100" dir="2700000" algn="tl">
                  <a:srgbClr val="000000">
                    <a:alpha val="43137"/>
                  </a:srgbClr>
                </a:outerShdw>
              </a:effectLst>
            </a:rPr>
            <a:t>3 </a:t>
          </a:r>
          <a:r>
            <a:rPr lang="en-US" sz="2000" b="1" dirty="0" smtClean="0">
              <a:effectLst>
                <a:outerShdw blurRad="38100" dist="38100" dir="2700000" algn="tl">
                  <a:srgbClr val="000000">
                    <a:alpha val="43137"/>
                  </a:srgbClr>
                </a:outerShdw>
              </a:effectLst>
            </a:rPr>
            <a:t>Engineering</a:t>
          </a:r>
          <a:endParaRPr lang="en-US" sz="2000" b="1" dirty="0">
            <a:effectLst>
              <a:outerShdw blurRad="38100" dist="38100" dir="2700000" algn="tl">
                <a:srgbClr val="000000">
                  <a:alpha val="43137"/>
                </a:srgbClr>
              </a:outerShdw>
            </a:effectLst>
          </a:endParaRPr>
        </a:p>
      </dgm:t>
    </dgm:pt>
    <dgm:pt modelId="{3319A953-3D6E-6548-BE0B-41E99ED89FCE}" type="parTrans" cxnId="{F176158B-3FE4-6A42-9907-6102C18BB473}">
      <dgm:prSet/>
      <dgm:spPr/>
      <dgm:t>
        <a:bodyPr/>
        <a:lstStyle/>
        <a:p>
          <a:endParaRPr lang="en-US">
            <a:effectLst>
              <a:outerShdw blurRad="38100" dist="38100" dir="2700000" algn="tl">
                <a:srgbClr val="000000">
                  <a:alpha val="43137"/>
                </a:srgbClr>
              </a:outerShdw>
            </a:effectLst>
          </a:endParaRPr>
        </a:p>
      </dgm:t>
    </dgm:pt>
    <dgm:pt modelId="{176C054B-78A1-5742-B7C0-CDF6E6FF448D}" type="sibTrans" cxnId="{F176158B-3FE4-6A42-9907-6102C18BB473}">
      <dgm:prSet/>
      <dgm:spPr/>
      <dgm:t>
        <a:bodyPr/>
        <a:lstStyle/>
        <a:p>
          <a:endParaRPr lang="en-US">
            <a:effectLst>
              <a:outerShdw blurRad="38100" dist="38100" dir="2700000" algn="tl">
                <a:srgbClr val="000000">
                  <a:alpha val="43137"/>
                </a:srgbClr>
              </a:outerShdw>
            </a:effectLst>
          </a:endParaRPr>
        </a:p>
      </dgm:t>
    </dgm:pt>
    <dgm:pt modelId="{5F2E4B5C-421D-1E46-9B1F-6736E26AC2BE}">
      <dgm:prSet phldrT="[Text]"/>
      <dgm:spPr/>
      <dgm:t>
        <a:bodyPr/>
        <a:lstStyle/>
        <a:p>
          <a:r>
            <a:rPr lang="en-US">
              <a:effectLst/>
            </a:rPr>
            <a:t>Defining Problems with Multiple Solutions within an Ecosystem</a:t>
          </a:r>
        </a:p>
      </dgm:t>
    </dgm:pt>
    <dgm:pt modelId="{B6344293-B161-8244-AEC7-8EB7D1D3AFA5}" type="parTrans" cxnId="{368576C3-4829-CD40-926E-33926D628B0B}">
      <dgm:prSet/>
      <dgm:spPr/>
      <dgm:t>
        <a:bodyPr/>
        <a:lstStyle/>
        <a:p>
          <a:endParaRPr lang="en-US">
            <a:effectLst>
              <a:outerShdw blurRad="38100" dist="38100" dir="2700000" algn="tl">
                <a:srgbClr val="000000">
                  <a:alpha val="43137"/>
                </a:srgbClr>
              </a:outerShdw>
            </a:effectLst>
          </a:endParaRPr>
        </a:p>
      </dgm:t>
    </dgm:pt>
    <dgm:pt modelId="{6A67E199-E231-4047-8340-8F996574AC02}" type="sibTrans" cxnId="{368576C3-4829-CD40-926E-33926D628B0B}">
      <dgm:prSet/>
      <dgm:spPr/>
      <dgm:t>
        <a:bodyPr/>
        <a:lstStyle/>
        <a:p>
          <a:endParaRPr lang="en-US">
            <a:effectLst>
              <a:outerShdw blurRad="38100" dist="38100" dir="2700000" algn="tl">
                <a:srgbClr val="000000">
                  <a:alpha val="43137"/>
                </a:srgbClr>
              </a:outerShdw>
            </a:effectLst>
          </a:endParaRPr>
        </a:p>
      </dgm:t>
    </dgm:pt>
    <dgm:pt modelId="{C747CE86-6253-0545-95AA-0D1D579AB61D}">
      <dgm:prSet phldrT="[Text]" custT="1"/>
      <dgm:spPr/>
      <dgm:t>
        <a:bodyPr/>
        <a:lstStyle/>
        <a:p>
          <a:r>
            <a:rPr lang="en-US" sz="2000" b="1" dirty="0">
              <a:effectLst>
                <a:outerShdw blurRad="38100" dist="38100" dir="2700000" algn="tl">
                  <a:srgbClr val="000000">
                    <a:alpha val="43137"/>
                  </a:srgbClr>
                </a:outerShdw>
              </a:effectLst>
            </a:rPr>
            <a:t>Alternative </a:t>
          </a:r>
          <a:r>
            <a:rPr lang="en-US" sz="2000" b="1" dirty="0" smtClean="0">
              <a:effectLst>
                <a:outerShdw blurRad="38100" dist="38100" dir="2700000" algn="tl">
                  <a:srgbClr val="000000">
                    <a:alpha val="43137"/>
                  </a:srgbClr>
                </a:outerShdw>
              </a:effectLst>
            </a:rPr>
            <a:t>Education:</a:t>
          </a:r>
        </a:p>
        <a:p>
          <a:r>
            <a:rPr lang="en-US" sz="2000" b="1" dirty="0" smtClean="0">
              <a:effectLst>
                <a:outerShdw blurRad="38100" dist="38100" dir="2700000" algn="tl">
                  <a:srgbClr val="000000">
                    <a:alpha val="43137"/>
                  </a:srgbClr>
                </a:outerShdw>
              </a:effectLst>
            </a:rPr>
            <a:t>Grade 10 &amp; 11 Physical Science</a:t>
          </a:r>
          <a:endParaRPr lang="en-US" sz="2000" b="1" dirty="0">
            <a:effectLst>
              <a:outerShdw blurRad="38100" dist="38100" dir="2700000" algn="tl">
                <a:srgbClr val="000000">
                  <a:alpha val="43137"/>
                </a:srgbClr>
              </a:outerShdw>
            </a:effectLst>
          </a:endParaRPr>
        </a:p>
      </dgm:t>
    </dgm:pt>
    <dgm:pt modelId="{DF7BDF9E-749E-9C4E-8008-783BA2BE691A}" type="parTrans" cxnId="{7638B185-57B0-F542-9F0F-CA3DBB7E62BB}">
      <dgm:prSet/>
      <dgm:spPr/>
      <dgm:t>
        <a:bodyPr/>
        <a:lstStyle/>
        <a:p>
          <a:endParaRPr lang="en-US">
            <a:effectLst>
              <a:outerShdw blurRad="38100" dist="38100" dir="2700000" algn="tl">
                <a:srgbClr val="000000">
                  <a:alpha val="43137"/>
                </a:srgbClr>
              </a:outerShdw>
            </a:effectLst>
          </a:endParaRPr>
        </a:p>
      </dgm:t>
    </dgm:pt>
    <dgm:pt modelId="{7CC70EA9-8D40-3248-A96C-5C11328E4AD7}" type="sibTrans" cxnId="{7638B185-57B0-F542-9F0F-CA3DBB7E62BB}">
      <dgm:prSet/>
      <dgm:spPr/>
      <dgm:t>
        <a:bodyPr/>
        <a:lstStyle/>
        <a:p>
          <a:endParaRPr lang="en-US">
            <a:effectLst>
              <a:outerShdw blurRad="38100" dist="38100" dir="2700000" algn="tl">
                <a:srgbClr val="000000">
                  <a:alpha val="43137"/>
                </a:srgbClr>
              </a:outerShdw>
            </a:effectLst>
          </a:endParaRPr>
        </a:p>
      </dgm:t>
    </dgm:pt>
    <dgm:pt modelId="{9B5B23D5-8447-584B-B2F2-1E5F2D7F9F9F}">
      <dgm:prSet phldrT="[Text]"/>
      <dgm:spPr/>
      <dgm:t>
        <a:bodyPr/>
        <a:lstStyle/>
        <a:p>
          <a:r>
            <a:rPr lang="en-US">
              <a:effectLst/>
            </a:rPr>
            <a:t>Constructing Explanations about Energy in Chemical Processes</a:t>
          </a:r>
        </a:p>
      </dgm:t>
    </dgm:pt>
    <dgm:pt modelId="{91AA2BD9-665A-E649-BE42-4275544CC283}" type="parTrans" cxnId="{D566F70E-3828-FD42-AE45-0D230CE65169}">
      <dgm:prSet/>
      <dgm:spPr/>
      <dgm:t>
        <a:bodyPr/>
        <a:lstStyle/>
        <a:p>
          <a:endParaRPr lang="en-US">
            <a:effectLst>
              <a:outerShdw blurRad="38100" dist="38100" dir="2700000" algn="tl">
                <a:srgbClr val="000000">
                  <a:alpha val="43137"/>
                </a:srgbClr>
              </a:outerShdw>
            </a:effectLst>
          </a:endParaRPr>
        </a:p>
      </dgm:t>
    </dgm:pt>
    <dgm:pt modelId="{C69EC7EB-95BA-4344-AB46-FE5FCB585BE4}" type="sibTrans" cxnId="{D566F70E-3828-FD42-AE45-0D230CE65169}">
      <dgm:prSet/>
      <dgm:spPr/>
      <dgm:t>
        <a:bodyPr/>
        <a:lstStyle/>
        <a:p>
          <a:endParaRPr lang="en-US">
            <a:effectLst>
              <a:outerShdw blurRad="38100" dist="38100" dir="2700000" algn="tl">
                <a:srgbClr val="000000">
                  <a:alpha val="43137"/>
                </a:srgbClr>
              </a:outerShdw>
            </a:effectLst>
          </a:endParaRPr>
        </a:p>
      </dgm:t>
    </dgm:pt>
    <dgm:pt modelId="{637BD4B9-752D-CB4E-90CA-993154FDA6E2}">
      <dgm:prSet phldrT="[Text]" custT="1"/>
      <dgm:spPr/>
      <dgm:t>
        <a:bodyPr/>
        <a:lstStyle/>
        <a:p>
          <a:r>
            <a:rPr lang="en-US" sz="2000" b="1" dirty="0">
              <a:effectLst>
                <a:outerShdw blurRad="38100" dist="38100" dir="2700000" algn="tl">
                  <a:srgbClr val="000000">
                    <a:alpha val="43137"/>
                  </a:srgbClr>
                </a:outerShdw>
              </a:effectLst>
            </a:rPr>
            <a:t>Gifted and </a:t>
          </a:r>
          <a:r>
            <a:rPr lang="en-US" sz="2000" b="1" dirty="0" smtClean="0">
              <a:effectLst>
                <a:outerShdw blurRad="38100" dist="38100" dir="2700000" algn="tl">
                  <a:srgbClr val="000000">
                    <a:alpha val="43137"/>
                  </a:srgbClr>
                </a:outerShdw>
              </a:effectLst>
            </a:rPr>
            <a:t>Talented:</a:t>
          </a:r>
        </a:p>
        <a:p>
          <a:r>
            <a:rPr lang="en-US" sz="2000" b="1" dirty="0" smtClean="0">
              <a:effectLst>
                <a:outerShdw blurRad="38100" dist="38100" dir="2700000" algn="tl">
                  <a:srgbClr val="000000">
                    <a:alpha val="43137"/>
                  </a:srgbClr>
                </a:outerShdw>
              </a:effectLst>
            </a:rPr>
            <a:t>Grade </a:t>
          </a:r>
          <a:r>
            <a:rPr lang="en-US" sz="2000" b="1" dirty="0">
              <a:effectLst>
                <a:outerShdw blurRad="38100" dist="38100" dir="2700000" algn="tl">
                  <a:srgbClr val="000000">
                    <a:alpha val="43137"/>
                  </a:srgbClr>
                </a:outerShdw>
              </a:effectLst>
            </a:rPr>
            <a:t>4 </a:t>
          </a:r>
          <a:r>
            <a:rPr lang="en-US" sz="2000" b="1" dirty="0" smtClean="0">
              <a:effectLst>
                <a:outerShdw blurRad="38100" dist="38100" dir="2700000" algn="tl">
                  <a:srgbClr val="000000">
                    <a:alpha val="43137"/>
                  </a:srgbClr>
                </a:outerShdw>
              </a:effectLst>
            </a:rPr>
            <a:t>Life Science</a:t>
          </a:r>
          <a:endParaRPr lang="en-US" sz="2000" b="1" dirty="0">
            <a:effectLst>
              <a:outerShdw blurRad="38100" dist="38100" dir="2700000" algn="tl">
                <a:srgbClr val="000000">
                  <a:alpha val="43137"/>
                </a:srgbClr>
              </a:outerShdw>
            </a:effectLst>
          </a:endParaRPr>
        </a:p>
      </dgm:t>
    </dgm:pt>
    <dgm:pt modelId="{4B38FD84-7991-FD4F-97F5-A24391D72FDF}" type="parTrans" cxnId="{B5962CD8-9A1A-F54F-B4D3-7CF43494E54B}">
      <dgm:prSet/>
      <dgm:spPr/>
      <dgm:t>
        <a:bodyPr/>
        <a:lstStyle/>
        <a:p>
          <a:endParaRPr lang="en-US">
            <a:effectLst>
              <a:outerShdw blurRad="38100" dist="38100" dir="2700000" algn="tl">
                <a:srgbClr val="000000">
                  <a:alpha val="43137"/>
                </a:srgbClr>
              </a:outerShdw>
            </a:effectLst>
          </a:endParaRPr>
        </a:p>
      </dgm:t>
    </dgm:pt>
    <dgm:pt modelId="{0BE6B02F-FC5E-B548-B410-34127EF2F33E}" type="sibTrans" cxnId="{B5962CD8-9A1A-F54F-B4D3-7CF43494E54B}">
      <dgm:prSet/>
      <dgm:spPr/>
      <dgm:t>
        <a:bodyPr/>
        <a:lstStyle/>
        <a:p>
          <a:endParaRPr lang="en-US">
            <a:effectLst>
              <a:outerShdw blurRad="38100" dist="38100" dir="2700000" algn="tl">
                <a:srgbClr val="000000">
                  <a:alpha val="43137"/>
                </a:srgbClr>
              </a:outerShdw>
            </a:effectLst>
          </a:endParaRPr>
        </a:p>
      </dgm:t>
    </dgm:pt>
    <dgm:pt modelId="{1DFDD755-9A2F-8D49-8F9F-ACBBE3C7FDA9}">
      <dgm:prSet phldrT="[Text]"/>
      <dgm:spPr/>
      <dgm:t>
        <a:bodyPr/>
        <a:lstStyle/>
        <a:p>
          <a:r>
            <a:rPr lang="en-US" dirty="0">
              <a:effectLst/>
            </a:rPr>
            <a:t>Constructing Arguments about the Interaction of Structure and Function in Plants and Animals</a:t>
          </a:r>
        </a:p>
      </dgm:t>
    </dgm:pt>
    <dgm:pt modelId="{BA5DF1B8-EF18-544A-A90E-C866ED511038}" type="parTrans" cxnId="{6F683B4C-ADED-0E4B-ADD1-9FF3E10D1DDC}">
      <dgm:prSet/>
      <dgm:spPr/>
      <dgm:t>
        <a:bodyPr/>
        <a:lstStyle/>
        <a:p>
          <a:endParaRPr lang="en-US">
            <a:effectLst>
              <a:outerShdw blurRad="38100" dist="38100" dir="2700000" algn="tl">
                <a:srgbClr val="000000">
                  <a:alpha val="43137"/>
                </a:srgbClr>
              </a:outerShdw>
            </a:effectLst>
          </a:endParaRPr>
        </a:p>
      </dgm:t>
    </dgm:pt>
    <dgm:pt modelId="{F4BBB7B7-06D5-8747-83B1-9F8C5BD4F901}" type="sibTrans" cxnId="{6F683B4C-ADED-0E4B-ADD1-9FF3E10D1DDC}">
      <dgm:prSet/>
      <dgm:spPr/>
      <dgm:t>
        <a:bodyPr/>
        <a:lstStyle/>
        <a:p>
          <a:endParaRPr lang="en-US">
            <a:effectLst>
              <a:outerShdw blurRad="38100" dist="38100" dir="2700000" algn="tl">
                <a:srgbClr val="000000">
                  <a:alpha val="43137"/>
                </a:srgbClr>
              </a:outerShdw>
            </a:effectLst>
          </a:endParaRPr>
        </a:p>
      </dgm:t>
    </dgm:pt>
    <dgm:pt modelId="{5DDA759B-6F0F-D341-8C83-2FD08C8F4E48}" type="pres">
      <dgm:prSet presAssocID="{8D576FFA-7D51-884B-9496-00A320770C66}" presName="Name0" presStyleCnt="0">
        <dgm:presLayoutVars>
          <dgm:dir/>
          <dgm:animLvl val="lvl"/>
          <dgm:resizeHandles val="exact"/>
        </dgm:presLayoutVars>
      </dgm:prSet>
      <dgm:spPr/>
      <dgm:t>
        <a:bodyPr/>
        <a:lstStyle/>
        <a:p>
          <a:endParaRPr lang="en-US"/>
        </a:p>
      </dgm:t>
    </dgm:pt>
    <dgm:pt modelId="{0A868C36-8E3C-3F47-9493-65E8FC7EEBC4}" type="pres">
      <dgm:prSet presAssocID="{2B4BAB97-62A9-AA42-AC98-BA81E6126F36}" presName="linNode" presStyleCnt="0"/>
      <dgm:spPr/>
      <dgm:t>
        <a:bodyPr/>
        <a:lstStyle/>
        <a:p>
          <a:endParaRPr lang="en-US"/>
        </a:p>
      </dgm:t>
    </dgm:pt>
    <dgm:pt modelId="{F82D8E0F-2341-3141-BB97-087E7012913D}" type="pres">
      <dgm:prSet presAssocID="{2B4BAB97-62A9-AA42-AC98-BA81E6126F36}" presName="parentText" presStyleLbl="node1" presStyleIdx="0" presStyleCnt="7">
        <dgm:presLayoutVars>
          <dgm:chMax val="1"/>
          <dgm:bulletEnabled val="1"/>
        </dgm:presLayoutVars>
      </dgm:prSet>
      <dgm:spPr/>
      <dgm:t>
        <a:bodyPr/>
        <a:lstStyle/>
        <a:p>
          <a:endParaRPr lang="en-US"/>
        </a:p>
      </dgm:t>
    </dgm:pt>
    <dgm:pt modelId="{EF79BFA5-FCDA-E24C-B8E4-769A3187D8DF}" type="pres">
      <dgm:prSet presAssocID="{2B4BAB97-62A9-AA42-AC98-BA81E6126F36}" presName="descendantText" presStyleLbl="alignAccFollowNode1" presStyleIdx="0" presStyleCnt="7" custAng="0" custLinFactNeighborX="-1090">
        <dgm:presLayoutVars>
          <dgm:bulletEnabled val="1"/>
        </dgm:presLayoutVars>
      </dgm:prSet>
      <dgm:spPr/>
      <dgm:t>
        <a:bodyPr/>
        <a:lstStyle/>
        <a:p>
          <a:endParaRPr lang="en-US"/>
        </a:p>
      </dgm:t>
    </dgm:pt>
    <dgm:pt modelId="{57694A5D-A080-244D-AD4E-9CBBACB08995}" type="pres">
      <dgm:prSet presAssocID="{D1841D7B-A82B-3E44-A8A3-6EBE5063938D}" presName="sp" presStyleCnt="0"/>
      <dgm:spPr/>
      <dgm:t>
        <a:bodyPr/>
        <a:lstStyle/>
        <a:p>
          <a:endParaRPr lang="en-US"/>
        </a:p>
      </dgm:t>
    </dgm:pt>
    <dgm:pt modelId="{A0F6ADBC-16AA-9F42-A22C-7BF602394126}" type="pres">
      <dgm:prSet presAssocID="{56644F0C-2BC1-4540-924B-F95E4D029DC4}" presName="linNode" presStyleCnt="0"/>
      <dgm:spPr/>
      <dgm:t>
        <a:bodyPr/>
        <a:lstStyle/>
        <a:p>
          <a:endParaRPr lang="en-US"/>
        </a:p>
      </dgm:t>
    </dgm:pt>
    <dgm:pt modelId="{2CF7ACDF-CC2D-E346-8BD9-47979F1D9153}" type="pres">
      <dgm:prSet presAssocID="{56644F0C-2BC1-4540-924B-F95E4D029DC4}" presName="parentText" presStyleLbl="node1" presStyleIdx="1" presStyleCnt="7">
        <dgm:presLayoutVars>
          <dgm:chMax val="1"/>
          <dgm:bulletEnabled val="1"/>
        </dgm:presLayoutVars>
      </dgm:prSet>
      <dgm:spPr/>
      <dgm:t>
        <a:bodyPr/>
        <a:lstStyle/>
        <a:p>
          <a:endParaRPr lang="en-US"/>
        </a:p>
      </dgm:t>
    </dgm:pt>
    <dgm:pt modelId="{F30387ED-B01D-3341-BA1C-3FC578E9E8C7}" type="pres">
      <dgm:prSet presAssocID="{56644F0C-2BC1-4540-924B-F95E4D029DC4}" presName="descendantText" presStyleLbl="alignAccFollowNode1" presStyleIdx="1" presStyleCnt="7">
        <dgm:presLayoutVars>
          <dgm:bulletEnabled val="1"/>
        </dgm:presLayoutVars>
      </dgm:prSet>
      <dgm:spPr/>
      <dgm:t>
        <a:bodyPr/>
        <a:lstStyle/>
        <a:p>
          <a:endParaRPr lang="en-US"/>
        </a:p>
      </dgm:t>
    </dgm:pt>
    <dgm:pt modelId="{A34CAEC2-C729-5C41-B4CB-31EE30D44361}" type="pres">
      <dgm:prSet presAssocID="{74CA79BA-D1C0-F64E-A00C-4824ABBBB017}" presName="sp" presStyleCnt="0"/>
      <dgm:spPr/>
      <dgm:t>
        <a:bodyPr/>
        <a:lstStyle/>
        <a:p>
          <a:endParaRPr lang="en-US"/>
        </a:p>
      </dgm:t>
    </dgm:pt>
    <dgm:pt modelId="{5B4EF40B-7189-5748-A42A-E0175B05A03E}" type="pres">
      <dgm:prSet presAssocID="{82CEE5AA-810D-1A4C-B994-B8D16979DCE5}" presName="linNode" presStyleCnt="0"/>
      <dgm:spPr/>
      <dgm:t>
        <a:bodyPr/>
        <a:lstStyle/>
        <a:p>
          <a:endParaRPr lang="en-US"/>
        </a:p>
      </dgm:t>
    </dgm:pt>
    <dgm:pt modelId="{1418D59E-40A7-F347-BFA9-98066ABA4C4E}" type="pres">
      <dgm:prSet presAssocID="{82CEE5AA-810D-1A4C-B994-B8D16979DCE5}" presName="parentText" presStyleLbl="node1" presStyleIdx="2" presStyleCnt="7">
        <dgm:presLayoutVars>
          <dgm:chMax val="1"/>
          <dgm:bulletEnabled val="1"/>
        </dgm:presLayoutVars>
      </dgm:prSet>
      <dgm:spPr/>
      <dgm:t>
        <a:bodyPr/>
        <a:lstStyle/>
        <a:p>
          <a:endParaRPr lang="en-US"/>
        </a:p>
      </dgm:t>
    </dgm:pt>
    <dgm:pt modelId="{67BFBC98-9352-2540-B4D6-91B8CF4B7FF0}" type="pres">
      <dgm:prSet presAssocID="{82CEE5AA-810D-1A4C-B994-B8D16979DCE5}" presName="descendantText" presStyleLbl="alignAccFollowNode1" presStyleIdx="2" presStyleCnt="7">
        <dgm:presLayoutVars>
          <dgm:bulletEnabled val="1"/>
        </dgm:presLayoutVars>
      </dgm:prSet>
      <dgm:spPr/>
      <dgm:t>
        <a:bodyPr/>
        <a:lstStyle/>
        <a:p>
          <a:endParaRPr lang="en-US"/>
        </a:p>
      </dgm:t>
    </dgm:pt>
    <dgm:pt modelId="{A6EF8F82-78B4-804D-8927-67A42047B779}" type="pres">
      <dgm:prSet presAssocID="{CC37BBE0-CFF7-AE4B-B312-48CB801A3F7D}" presName="sp" presStyleCnt="0"/>
      <dgm:spPr/>
      <dgm:t>
        <a:bodyPr/>
        <a:lstStyle/>
        <a:p>
          <a:endParaRPr lang="en-US"/>
        </a:p>
      </dgm:t>
    </dgm:pt>
    <dgm:pt modelId="{D07CAA54-6DD3-9D43-A629-0413E1550515}" type="pres">
      <dgm:prSet presAssocID="{D70EFB4E-5B60-2345-A971-F0328F31C2AB}" presName="linNode" presStyleCnt="0"/>
      <dgm:spPr/>
      <dgm:t>
        <a:bodyPr/>
        <a:lstStyle/>
        <a:p>
          <a:endParaRPr lang="en-US"/>
        </a:p>
      </dgm:t>
    </dgm:pt>
    <dgm:pt modelId="{271B36AE-1A2C-A14F-A75A-B4D19ADC11C6}" type="pres">
      <dgm:prSet presAssocID="{D70EFB4E-5B60-2345-A971-F0328F31C2AB}" presName="parentText" presStyleLbl="node1" presStyleIdx="3" presStyleCnt="7">
        <dgm:presLayoutVars>
          <dgm:chMax val="1"/>
          <dgm:bulletEnabled val="1"/>
        </dgm:presLayoutVars>
      </dgm:prSet>
      <dgm:spPr/>
      <dgm:t>
        <a:bodyPr/>
        <a:lstStyle/>
        <a:p>
          <a:endParaRPr lang="en-US"/>
        </a:p>
      </dgm:t>
    </dgm:pt>
    <dgm:pt modelId="{79CC1693-278C-8843-959F-76C94ABA989E}" type="pres">
      <dgm:prSet presAssocID="{D70EFB4E-5B60-2345-A971-F0328F31C2AB}" presName="descendantText" presStyleLbl="alignAccFollowNode1" presStyleIdx="3" presStyleCnt="7">
        <dgm:presLayoutVars>
          <dgm:bulletEnabled val="1"/>
        </dgm:presLayoutVars>
      </dgm:prSet>
      <dgm:spPr/>
      <dgm:t>
        <a:bodyPr/>
        <a:lstStyle/>
        <a:p>
          <a:endParaRPr lang="en-US"/>
        </a:p>
      </dgm:t>
    </dgm:pt>
    <dgm:pt modelId="{004AFC51-4593-9140-94F7-2AA65C703152}" type="pres">
      <dgm:prSet presAssocID="{326392FF-1C02-524B-8FDA-FE5EA775C446}" presName="sp" presStyleCnt="0"/>
      <dgm:spPr/>
      <dgm:t>
        <a:bodyPr/>
        <a:lstStyle/>
        <a:p>
          <a:endParaRPr lang="en-US"/>
        </a:p>
      </dgm:t>
    </dgm:pt>
    <dgm:pt modelId="{F8265210-475A-6D42-AD87-F61C2F642560}" type="pres">
      <dgm:prSet presAssocID="{C38A116F-62FB-A242-966B-37ED224D0572}" presName="linNode" presStyleCnt="0"/>
      <dgm:spPr/>
      <dgm:t>
        <a:bodyPr/>
        <a:lstStyle/>
        <a:p>
          <a:endParaRPr lang="en-US"/>
        </a:p>
      </dgm:t>
    </dgm:pt>
    <dgm:pt modelId="{769B8812-917F-3343-B283-6B237A9A5186}" type="pres">
      <dgm:prSet presAssocID="{C38A116F-62FB-A242-966B-37ED224D0572}" presName="parentText" presStyleLbl="node1" presStyleIdx="4" presStyleCnt="7">
        <dgm:presLayoutVars>
          <dgm:chMax val="1"/>
          <dgm:bulletEnabled val="1"/>
        </dgm:presLayoutVars>
      </dgm:prSet>
      <dgm:spPr/>
      <dgm:t>
        <a:bodyPr/>
        <a:lstStyle/>
        <a:p>
          <a:endParaRPr lang="en-US"/>
        </a:p>
      </dgm:t>
    </dgm:pt>
    <dgm:pt modelId="{ADBBC20B-474D-424D-8CD7-9445011CD177}" type="pres">
      <dgm:prSet presAssocID="{C38A116F-62FB-A242-966B-37ED224D0572}" presName="descendantText" presStyleLbl="alignAccFollowNode1" presStyleIdx="4" presStyleCnt="7">
        <dgm:presLayoutVars>
          <dgm:bulletEnabled val="1"/>
        </dgm:presLayoutVars>
      </dgm:prSet>
      <dgm:spPr/>
      <dgm:t>
        <a:bodyPr/>
        <a:lstStyle/>
        <a:p>
          <a:endParaRPr lang="en-US"/>
        </a:p>
      </dgm:t>
    </dgm:pt>
    <dgm:pt modelId="{22F3222A-311B-364E-BAAA-A5DDC8B7124A}" type="pres">
      <dgm:prSet presAssocID="{176C054B-78A1-5742-B7C0-CDF6E6FF448D}" presName="sp" presStyleCnt="0"/>
      <dgm:spPr/>
      <dgm:t>
        <a:bodyPr/>
        <a:lstStyle/>
        <a:p>
          <a:endParaRPr lang="en-US"/>
        </a:p>
      </dgm:t>
    </dgm:pt>
    <dgm:pt modelId="{95D25F97-88DE-9A47-AD57-F2B24355A8E6}" type="pres">
      <dgm:prSet presAssocID="{C747CE86-6253-0545-95AA-0D1D579AB61D}" presName="linNode" presStyleCnt="0"/>
      <dgm:spPr/>
      <dgm:t>
        <a:bodyPr/>
        <a:lstStyle/>
        <a:p>
          <a:endParaRPr lang="en-US"/>
        </a:p>
      </dgm:t>
    </dgm:pt>
    <dgm:pt modelId="{3F7906A5-757C-634A-B003-90DCBC1CBECE}" type="pres">
      <dgm:prSet presAssocID="{C747CE86-6253-0545-95AA-0D1D579AB61D}" presName="parentText" presStyleLbl="node1" presStyleIdx="5" presStyleCnt="7">
        <dgm:presLayoutVars>
          <dgm:chMax val="1"/>
          <dgm:bulletEnabled val="1"/>
        </dgm:presLayoutVars>
      </dgm:prSet>
      <dgm:spPr/>
      <dgm:t>
        <a:bodyPr/>
        <a:lstStyle/>
        <a:p>
          <a:endParaRPr lang="en-US"/>
        </a:p>
      </dgm:t>
    </dgm:pt>
    <dgm:pt modelId="{16701B4E-A2BD-CB48-BDB5-80740582CF62}" type="pres">
      <dgm:prSet presAssocID="{C747CE86-6253-0545-95AA-0D1D579AB61D}" presName="descendantText" presStyleLbl="alignAccFollowNode1" presStyleIdx="5" presStyleCnt="7">
        <dgm:presLayoutVars>
          <dgm:bulletEnabled val="1"/>
        </dgm:presLayoutVars>
      </dgm:prSet>
      <dgm:spPr/>
      <dgm:t>
        <a:bodyPr/>
        <a:lstStyle/>
        <a:p>
          <a:endParaRPr lang="en-US"/>
        </a:p>
      </dgm:t>
    </dgm:pt>
    <dgm:pt modelId="{F9D94D72-E8F4-4A4F-A356-ED6D00A484AB}" type="pres">
      <dgm:prSet presAssocID="{7CC70EA9-8D40-3248-A96C-5C11328E4AD7}" presName="sp" presStyleCnt="0"/>
      <dgm:spPr/>
      <dgm:t>
        <a:bodyPr/>
        <a:lstStyle/>
        <a:p>
          <a:endParaRPr lang="en-US"/>
        </a:p>
      </dgm:t>
    </dgm:pt>
    <dgm:pt modelId="{98BC2742-7F72-0E4C-9766-94B0D1807184}" type="pres">
      <dgm:prSet presAssocID="{637BD4B9-752D-CB4E-90CA-993154FDA6E2}" presName="linNode" presStyleCnt="0"/>
      <dgm:spPr/>
      <dgm:t>
        <a:bodyPr/>
        <a:lstStyle/>
        <a:p>
          <a:endParaRPr lang="en-US"/>
        </a:p>
      </dgm:t>
    </dgm:pt>
    <dgm:pt modelId="{B78E78A4-642C-D247-925B-C8CE918B43CE}" type="pres">
      <dgm:prSet presAssocID="{637BD4B9-752D-CB4E-90CA-993154FDA6E2}" presName="parentText" presStyleLbl="node1" presStyleIdx="6" presStyleCnt="7">
        <dgm:presLayoutVars>
          <dgm:chMax val="1"/>
          <dgm:bulletEnabled val="1"/>
        </dgm:presLayoutVars>
      </dgm:prSet>
      <dgm:spPr/>
      <dgm:t>
        <a:bodyPr/>
        <a:lstStyle/>
        <a:p>
          <a:endParaRPr lang="en-US"/>
        </a:p>
      </dgm:t>
    </dgm:pt>
    <dgm:pt modelId="{5C3A7A56-286C-5049-AECB-A3209EFA75E1}" type="pres">
      <dgm:prSet presAssocID="{637BD4B9-752D-CB4E-90CA-993154FDA6E2}" presName="descendantText" presStyleLbl="alignAccFollowNode1" presStyleIdx="6" presStyleCnt="7">
        <dgm:presLayoutVars>
          <dgm:bulletEnabled val="1"/>
        </dgm:presLayoutVars>
      </dgm:prSet>
      <dgm:spPr/>
      <dgm:t>
        <a:bodyPr/>
        <a:lstStyle/>
        <a:p>
          <a:endParaRPr lang="en-US"/>
        </a:p>
      </dgm:t>
    </dgm:pt>
  </dgm:ptLst>
  <dgm:cxnLst>
    <dgm:cxn modelId="{29570A38-5B02-3C4B-A73B-0985E7015BB1}" srcId="{8D576FFA-7D51-884B-9496-00A320770C66}" destId="{82CEE5AA-810D-1A4C-B994-B8D16979DCE5}" srcOrd="2" destOrd="0" parTransId="{F3052E07-0EC0-AE4B-9E03-DED215196F35}" sibTransId="{CC37BBE0-CFF7-AE4B-B312-48CB801A3F7D}"/>
    <dgm:cxn modelId="{C3747C34-3894-462E-A2E4-DB49BA4474DA}" type="presOf" srcId="{9B5B23D5-8447-584B-B2F2-1E5F2D7F9F9F}" destId="{16701B4E-A2BD-CB48-BDB5-80740582CF62}" srcOrd="0" destOrd="0" presId="urn:microsoft.com/office/officeart/2005/8/layout/vList5"/>
    <dgm:cxn modelId="{1E0BCA7B-F574-4B7D-9F38-8F306F5A776D}" type="presOf" srcId="{1DFDD755-9A2F-8D49-8F9F-ACBBE3C7FDA9}" destId="{5C3A7A56-286C-5049-AECB-A3209EFA75E1}" srcOrd="0" destOrd="0" presId="urn:microsoft.com/office/officeart/2005/8/layout/vList5"/>
    <dgm:cxn modelId="{E9DA8A8A-C6CC-E043-99C8-49F0D1F67E82}" srcId="{2B4BAB97-62A9-AA42-AC98-BA81E6126F36}" destId="{076266B3-2846-AE4F-8AA7-FABEFAF330F5}" srcOrd="0" destOrd="0" parTransId="{8B8C2037-24EC-AB41-BD13-10122F570AED}" sibTransId="{ED3BE450-9665-0A47-9B97-C96800AD7D94}"/>
    <dgm:cxn modelId="{D566F70E-3828-FD42-AE45-0D230CE65169}" srcId="{C747CE86-6253-0545-95AA-0D1D579AB61D}" destId="{9B5B23D5-8447-584B-B2F2-1E5F2D7F9F9F}" srcOrd="0" destOrd="0" parTransId="{91AA2BD9-665A-E649-BE42-4275544CC283}" sibTransId="{C69EC7EB-95BA-4344-AB46-FE5FCB585BE4}"/>
    <dgm:cxn modelId="{5C9789B9-E877-E646-8325-F83A0FBAE194}" srcId="{8D576FFA-7D51-884B-9496-00A320770C66}" destId="{D70EFB4E-5B60-2345-A971-F0328F31C2AB}" srcOrd="3" destOrd="0" parTransId="{C743CD2D-F6A4-AC4B-BF08-FE149B552311}" sibTransId="{326392FF-1C02-524B-8FDA-FE5EA775C446}"/>
    <dgm:cxn modelId="{7543F20E-D046-7249-9CE9-0164FAC39EB5}" srcId="{56644F0C-2BC1-4540-924B-F95E4D029DC4}" destId="{9786EBCF-A763-524D-A981-E0D4CE49DF83}" srcOrd="0" destOrd="0" parTransId="{71769F11-D8A0-8046-8274-FD606472E7B2}" sibTransId="{3218C6B1-E293-7441-B6B7-1861AD95C2AC}"/>
    <dgm:cxn modelId="{B43037D3-4DDA-4FF0-97BC-BEBF94935E87}" type="presOf" srcId="{5F2E4B5C-421D-1E46-9B1F-6736E26AC2BE}" destId="{ADBBC20B-474D-424D-8CD7-9445011CD177}" srcOrd="0" destOrd="0" presId="urn:microsoft.com/office/officeart/2005/8/layout/vList5"/>
    <dgm:cxn modelId="{F8752E8E-A6DD-43FB-BDAC-7845A4ACBD7F}" type="presOf" srcId="{9786EBCF-A763-524D-A981-E0D4CE49DF83}" destId="{F30387ED-B01D-3341-BA1C-3FC578E9E8C7}" srcOrd="0" destOrd="0" presId="urn:microsoft.com/office/officeart/2005/8/layout/vList5"/>
    <dgm:cxn modelId="{FF04FAB3-065D-4A86-9996-7DA30CCB323C}" type="presOf" srcId="{C38A116F-62FB-A242-966B-37ED224D0572}" destId="{769B8812-917F-3343-B283-6B237A9A5186}" srcOrd="0" destOrd="0" presId="urn:microsoft.com/office/officeart/2005/8/layout/vList5"/>
    <dgm:cxn modelId="{DF59558E-28B6-C14F-9F5E-240F19551B65}" srcId="{D70EFB4E-5B60-2345-A971-F0328F31C2AB}" destId="{AAAF76ED-F983-D542-A9FE-C58343828391}" srcOrd="0" destOrd="0" parTransId="{4384B489-C62E-4341-9E56-0071DF4BFFD6}" sibTransId="{AE0DE2A5-E512-1C40-A14B-F8BB34013027}"/>
    <dgm:cxn modelId="{C15A3115-7F3F-B743-B6DD-7B22FE18B142}" srcId="{8D576FFA-7D51-884B-9496-00A320770C66}" destId="{56644F0C-2BC1-4540-924B-F95E4D029DC4}" srcOrd="1" destOrd="0" parTransId="{F24EE74F-63B5-BD4F-B4E5-227FCF3B2FD5}" sibTransId="{74CA79BA-D1C0-F64E-A00C-4824ABBBB017}"/>
    <dgm:cxn modelId="{54F2E1F0-F37B-4F75-B473-1117C6319E6A}" type="presOf" srcId="{D70EFB4E-5B60-2345-A971-F0328F31C2AB}" destId="{271B36AE-1A2C-A14F-A75A-B4D19ADC11C6}" srcOrd="0" destOrd="0" presId="urn:microsoft.com/office/officeart/2005/8/layout/vList5"/>
    <dgm:cxn modelId="{F176158B-3FE4-6A42-9907-6102C18BB473}" srcId="{8D576FFA-7D51-884B-9496-00A320770C66}" destId="{C38A116F-62FB-A242-966B-37ED224D0572}" srcOrd="4" destOrd="0" parTransId="{3319A953-3D6E-6548-BE0B-41E99ED89FCE}" sibTransId="{176C054B-78A1-5742-B7C0-CDF6E6FF448D}"/>
    <dgm:cxn modelId="{E7FEB494-7B89-4848-B362-F1D4CFB079E3}" srcId="{82CEE5AA-810D-1A4C-B994-B8D16979DCE5}" destId="{4534DBCA-AA38-C84C-97D4-CF195A5FFBE7}" srcOrd="0" destOrd="0" parTransId="{A70DCD8B-BDA3-5A41-84B7-44593510AC07}" sibTransId="{EE377D49-2624-4E41-9C96-652889279CC2}"/>
    <dgm:cxn modelId="{0F9166F0-FA42-4E50-BACA-23BCAA673A9F}" type="presOf" srcId="{AAAF76ED-F983-D542-A9FE-C58343828391}" destId="{79CC1693-278C-8843-959F-76C94ABA989E}" srcOrd="0" destOrd="0" presId="urn:microsoft.com/office/officeart/2005/8/layout/vList5"/>
    <dgm:cxn modelId="{E056ABF1-D167-46AA-9441-385C582CBE5E}" type="presOf" srcId="{8D576FFA-7D51-884B-9496-00A320770C66}" destId="{5DDA759B-6F0F-D341-8C83-2FD08C8F4E48}" srcOrd="0" destOrd="0" presId="urn:microsoft.com/office/officeart/2005/8/layout/vList5"/>
    <dgm:cxn modelId="{84F68DD3-D53C-4736-909E-505089F7881D}" type="presOf" srcId="{82CEE5AA-810D-1A4C-B994-B8D16979DCE5}" destId="{1418D59E-40A7-F347-BFA9-98066ABA4C4E}" srcOrd="0" destOrd="0" presId="urn:microsoft.com/office/officeart/2005/8/layout/vList5"/>
    <dgm:cxn modelId="{1EB0C29B-4758-4ED2-88A7-C1B2E98AB742}" type="presOf" srcId="{2B4BAB97-62A9-AA42-AC98-BA81E6126F36}" destId="{F82D8E0F-2341-3141-BB97-087E7012913D}" srcOrd="0" destOrd="0" presId="urn:microsoft.com/office/officeart/2005/8/layout/vList5"/>
    <dgm:cxn modelId="{7DBD2F4D-2F26-4C56-A540-2E28EEB23FC7}" type="presOf" srcId="{56644F0C-2BC1-4540-924B-F95E4D029DC4}" destId="{2CF7ACDF-CC2D-E346-8BD9-47979F1D9153}" srcOrd="0" destOrd="0" presId="urn:microsoft.com/office/officeart/2005/8/layout/vList5"/>
    <dgm:cxn modelId="{40CC4238-7209-4763-BE01-670C33676812}" type="presOf" srcId="{4534DBCA-AA38-C84C-97D4-CF195A5FFBE7}" destId="{67BFBC98-9352-2540-B4D6-91B8CF4B7FF0}" srcOrd="0" destOrd="0" presId="urn:microsoft.com/office/officeart/2005/8/layout/vList5"/>
    <dgm:cxn modelId="{F76A3C4C-4F26-4858-BDAF-AAF831CD593C}" type="presOf" srcId="{076266B3-2846-AE4F-8AA7-FABEFAF330F5}" destId="{EF79BFA5-FCDA-E24C-B8E4-769A3187D8DF}" srcOrd="0" destOrd="0" presId="urn:microsoft.com/office/officeart/2005/8/layout/vList5"/>
    <dgm:cxn modelId="{AB4E791C-DDA3-4038-B8E2-DA90493F9B64}" type="presOf" srcId="{C747CE86-6253-0545-95AA-0D1D579AB61D}" destId="{3F7906A5-757C-634A-B003-90DCBC1CBECE}" srcOrd="0" destOrd="0" presId="urn:microsoft.com/office/officeart/2005/8/layout/vList5"/>
    <dgm:cxn modelId="{7638B185-57B0-F542-9F0F-CA3DBB7E62BB}" srcId="{8D576FFA-7D51-884B-9496-00A320770C66}" destId="{C747CE86-6253-0545-95AA-0D1D579AB61D}" srcOrd="5" destOrd="0" parTransId="{DF7BDF9E-749E-9C4E-8008-783BA2BE691A}" sibTransId="{7CC70EA9-8D40-3248-A96C-5C11328E4AD7}"/>
    <dgm:cxn modelId="{C8D9D707-9207-E14F-AD6F-1EFD27ADC440}" srcId="{8D576FFA-7D51-884B-9496-00A320770C66}" destId="{2B4BAB97-62A9-AA42-AC98-BA81E6126F36}" srcOrd="0" destOrd="0" parTransId="{28775C5E-8F37-414E-A896-798125F7918E}" sibTransId="{D1841D7B-A82B-3E44-A8A3-6EBE5063938D}"/>
    <dgm:cxn modelId="{6F683B4C-ADED-0E4B-ADD1-9FF3E10D1DDC}" srcId="{637BD4B9-752D-CB4E-90CA-993154FDA6E2}" destId="{1DFDD755-9A2F-8D49-8F9F-ACBBE3C7FDA9}" srcOrd="0" destOrd="0" parTransId="{BA5DF1B8-EF18-544A-A90E-C866ED511038}" sibTransId="{F4BBB7B7-06D5-8747-83B1-9F8C5BD4F901}"/>
    <dgm:cxn modelId="{B5962CD8-9A1A-F54F-B4D3-7CF43494E54B}" srcId="{8D576FFA-7D51-884B-9496-00A320770C66}" destId="{637BD4B9-752D-CB4E-90CA-993154FDA6E2}" srcOrd="6" destOrd="0" parTransId="{4B38FD84-7991-FD4F-97F5-A24391D72FDF}" sibTransId="{0BE6B02F-FC5E-B548-B410-34127EF2F33E}"/>
    <dgm:cxn modelId="{368576C3-4829-CD40-926E-33926D628B0B}" srcId="{C38A116F-62FB-A242-966B-37ED224D0572}" destId="{5F2E4B5C-421D-1E46-9B1F-6736E26AC2BE}" srcOrd="0" destOrd="0" parTransId="{B6344293-B161-8244-AEC7-8EB7D1D3AFA5}" sibTransId="{6A67E199-E231-4047-8340-8F996574AC02}"/>
    <dgm:cxn modelId="{D2BC605F-EAF0-4FD9-8EE1-4DB4F9313051}" type="presOf" srcId="{637BD4B9-752D-CB4E-90CA-993154FDA6E2}" destId="{B78E78A4-642C-D247-925B-C8CE918B43CE}" srcOrd="0" destOrd="0" presId="urn:microsoft.com/office/officeart/2005/8/layout/vList5"/>
    <dgm:cxn modelId="{7F7E49CD-9381-4EA7-A786-A81CF82381AB}" type="presParOf" srcId="{5DDA759B-6F0F-D341-8C83-2FD08C8F4E48}" destId="{0A868C36-8E3C-3F47-9493-65E8FC7EEBC4}" srcOrd="0" destOrd="0" presId="urn:microsoft.com/office/officeart/2005/8/layout/vList5"/>
    <dgm:cxn modelId="{5EEF2652-26E3-48BC-B469-ED33F3343505}" type="presParOf" srcId="{0A868C36-8E3C-3F47-9493-65E8FC7EEBC4}" destId="{F82D8E0F-2341-3141-BB97-087E7012913D}" srcOrd="0" destOrd="0" presId="urn:microsoft.com/office/officeart/2005/8/layout/vList5"/>
    <dgm:cxn modelId="{8AB0E772-B632-47DF-82D8-C465F9774BB1}" type="presParOf" srcId="{0A868C36-8E3C-3F47-9493-65E8FC7EEBC4}" destId="{EF79BFA5-FCDA-E24C-B8E4-769A3187D8DF}" srcOrd="1" destOrd="0" presId="urn:microsoft.com/office/officeart/2005/8/layout/vList5"/>
    <dgm:cxn modelId="{783EF36F-385E-449D-8ADF-96DA511E4DF5}" type="presParOf" srcId="{5DDA759B-6F0F-D341-8C83-2FD08C8F4E48}" destId="{57694A5D-A080-244D-AD4E-9CBBACB08995}" srcOrd="1" destOrd="0" presId="urn:microsoft.com/office/officeart/2005/8/layout/vList5"/>
    <dgm:cxn modelId="{4DBC9EEE-119F-4352-B803-A1DC5129DB0D}" type="presParOf" srcId="{5DDA759B-6F0F-D341-8C83-2FD08C8F4E48}" destId="{A0F6ADBC-16AA-9F42-A22C-7BF602394126}" srcOrd="2" destOrd="0" presId="urn:microsoft.com/office/officeart/2005/8/layout/vList5"/>
    <dgm:cxn modelId="{9BA10C93-9429-4126-BEEF-43010E27B126}" type="presParOf" srcId="{A0F6ADBC-16AA-9F42-A22C-7BF602394126}" destId="{2CF7ACDF-CC2D-E346-8BD9-47979F1D9153}" srcOrd="0" destOrd="0" presId="urn:microsoft.com/office/officeart/2005/8/layout/vList5"/>
    <dgm:cxn modelId="{EF3EF28F-A34A-4B44-AE02-E3EB0ADDFA2F}" type="presParOf" srcId="{A0F6ADBC-16AA-9F42-A22C-7BF602394126}" destId="{F30387ED-B01D-3341-BA1C-3FC578E9E8C7}" srcOrd="1" destOrd="0" presId="urn:microsoft.com/office/officeart/2005/8/layout/vList5"/>
    <dgm:cxn modelId="{A1C015D6-5182-4E4F-B883-21CBC49A19F5}" type="presParOf" srcId="{5DDA759B-6F0F-D341-8C83-2FD08C8F4E48}" destId="{A34CAEC2-C729-5C41-B4CB-31EE30D44361}" srcOrd="3" destOrd="0" presId="urn:microsoft.com/office/officeart/2005/8/layout/vList5"/>
    <dgm:cxn modelId="{B66ED5B1-27C9-47A7-8B76-27E30DC88F4B}" type="presParOf" srcId="{5DDA759B-6F0F-D341-8C83-2FD08C8F4E48}" destId="{5B4EF40B-7189-5748-A42A-E0175B05A03E}" srcOrd="4" destOrd="0" presId="urn:microsoft.com/office/officeart/2005/8/layout/vList5"/>
    <dgm:cxn modelId="{5A8560C9-2D8E-45D3-8E65-382658CC3F12}" type="presParOf" srcId="{5B4EF40B-7189-5748-A42A-E0175B05A03E}" destId="{1418D59E-40A7-F347-BFA9-98066ABA4C4E}" srcOrd="0" destOrd="0" presId="urn:microsoft.com/office/officeart/2005/8/layout/vList5"/>
    <dgm:cxn modelId="{8A861306-ECF2-4467-B50E-7A24D9E4B229}" type="presParOf" srcId="{5B4EF40B-7189-5748-A42A-E0175B05A03E}" destId="{67BFBC98-9352-2540-B4D6-91B8CF4B7FF0}" srcOrd="1" destOrd="0" presId="urn:microsoft.com/office/officeart/2005/8/layout/vList5"/>
    <dgm:cxn modelId="{EE37A4A6-B004-4DDD-A507-91D0E53499F7}" type="presParOf" srcId="{5DDA759B-6F0F-D341-8C83-2FD08C8F4E48}" destId="{A6EF8F82-78B4-804D-8927-67A42047B779}" srcOrd="5" destOrd="0" presId="urn:microsoft.com/office/officeart/2005/8/layout/vList5"/>
    <dgm:cxn modelId="{05656D96-51DC-4115-9936-0B2E9B4402E6}" type="presParOf" srcId="{5DDA759B-6F0F-D341-8C83-2FD08C8F4E48}" destId="{D07CAA54-6DD3-9D43-A629-0413E1550515}" srcOrd="6" destOrd="0" presId="urn:microsoft.com/office/officeart/2005/8/layout/vList5"/>
    <dgm:cxn modelId="{01FEA8B2-E60D-4468-AF56-51707504B5B0}" type="presParOf" srcId="{D07CAA54-6DD3-9D43-A629-0413E1550515}" destId="{271B36AE-1A2C-A14F-A75A-B4D19ADC11C6}" srcOrd="0" destOrd="0" presId="urn:microsoft.com/office/officeart/2005/8/layout/vList5"/>
    <dgm:cxn modelId="{E175CE89-A76B-4061-904B-C9CFBAAB910F}" type="presParOf" srcId="{D07CAA54-6DD3-9D43-A629-0413E1550515}" destId="{79CC1693-278C-8843-959F-76C94ABA989E}" srcOrd="1" destOrd="0" presId="urn:microsoft.com/office/officeart/2005/8/layout/vList5"/>
    <dgm:cxn modelId="{03B1DBC7-F172-460C-8DE7-603C9EC8CADD}" type="presParOf" srcId="{5DDA759B-6F0F-D341-8C83-2FD08C8F4E48}" destId="{004AFC51-4593-9140-94F7-2AA65C703152}" srcOrd="7" destOrd="0" presId="urn:microsoft.com/office/officeart/2005/8/layout/vList5"/>
    <dgm:cxn modelId="{0884BB59-6A2D-415D-BFEC-B82D9D454F81}" type="presParOf" srcId="{5DDA759B-6F0F-D341-8C83-2FD08C8F4E48}" destId="{F8265210-475A-6D42-AD87-F61C2F642560}" srcOrd="8" destOrd="0" presId="urn:microsoft.com/office/officeart/2005/8/layout/vList5"/>
    <dgm:cxn modelId="{E6EC40DD-A5E8-427A-8343-86232B6E9109}" type="presParOf" srcId="{F8265210-475A-6D42-AD87-F61C2F642560}" destId="{769B8812-917F-3343-B283-6B237A9A5186}" srcOrd="0" destOrd="0" presId="urn:microsoft.com/office/officeart/2005/8/layout/vList5"/>
    <dgm:cxn modelId="{D0401527-F960-4897-9498-5A6C8329EAED}" type="presParOf" srcId="{F8265210-475A-6D42-AD87-F61C2F642560}" destId="{ADBBC20B-474D-424D-8CD7-9445011CD177}" srcOrd="1" destOrd="0" presId="urn:microsoft.com/office/officeart/2005/8/layout/vList5"/>
    <dgm:cxn modelId="{2B56A870-1D5A-42D1-8FB2-CA7ED4988F13}" type="presParOf" srcId="{5DDA759B-6F0F-D341-8C83-2FD08C8F4E48}" destId="{22F3222A-311B-364E-BAAA-A5DDC8B7124A}" srcOrd="9" destOrd="0" presId="urn:microsoft.com/office/officeart/2005/8/layout/vList5"/>
    <dgm:cxn modelId="{507A3D7D-0356-482B-A5DB-F27E7E0AEFA0}" type="presParOf" srcId="{5DDA759B-6F0F-D341-8C83-2FD08C8F4E48}" destId="{95D25F97-88DE-9A47-AD57-F2B24355A8E6}" srcOrd="10" destOrd="0" presId="urn:microsoft.com/office/officeart/2005/8/layout/vList5"/>
    <dgm:cxn modelId="{1200E919-3048-4946-A974-D1ED2A4A975F}" type="presParOf" srcId="{95D25F97-88DE-9A47-AD57-F2B24355A8E6}" destId="{3F7906A5-757C-634A-B003-90DCBC1CBECE}" srcOrd="0" destOrd="0" presId="urn:microsoft.com/office/officeart/2005/8/layout/vList5"/>
    <dgm:cxn modelId="{1073BA5D-1229-4EC4-9520-E6A0C2BB4832}" type="presParOf" srcId="{95D25F97-88DE-9A47-AD57-F2B24355A8E6}" destId="{16701B4E-A2BD-CB48-BDB5-80740582CF62}" srcOrd="1" destOrd="0" presId="urn:microsoft.com/office/officeart/2005/8/layout/vList5"/>
    <dgm:cxn modelId="{094AA050-7627-4796-AFCA-6F09DCC72358}" type="presParOf" srcId="{5DDA759B-6F0F-D341-8C83-2FD08C8F4E48}" destId="{F9D94D72-E8F4-4A4F-A356-ED6D00A484AB}" srcOrd="11" destOrd="0" presId="urn:microsoft.com/office/officeart/2005/8/layout/vList5"/>
    <dgm:cxn modelId="{5764186B-0DB5-448D-B1A1-1BF370E5C4C6}" type="presParOf" srcId="{5DDA759B-6F0F-D341-8C83-2FD08C8F4E48}" destId="{98BC2742-7F72-0E4C-9766-94B0D1807184}" srcOrd="12" destOrd="0" presId="urn:microsoft.com/office/officeart/2005/8/layout/vList5"/>
    <dgm:cxn modelId="{B5634367-1B21-4ADF-B71C-04E4F39ABEB7}" type="presParOf" srcId="{98BC2742-7F72-0E4C-9766-94B0D1807184}" destId="{B78E78A4-642C-D247-925B-C8CE918B43CE}" srcOrd="0" destOrd="0" presId="urn:microsoft.com/office/officeart/2005/8/layout/vList5"/>
    <dgm:cxn modelId="{5547DDAF-9B19-4814-8A68-6E93C8BFB166}" type="presParOf" srcId="{98BC2742-7F72-0E4C-9766-94B0D1807184}" destId="{5C3A7A56-286C-5049-AECB-A3209EFA75E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576FFA-7D51-884B-9496-00A320770C66}" type="doc">
      <dgm:prSet loTypeId="urn:microsoft.com/office/officeart/2005/8/layout/vList5" loCatId="" qsTypeId="urn:microsoft.com/office/officeart/2005/8/quickstyle/3d3" qsCatId="3D" csTypeId="urn:microsoft.com/office/officeart/2005/8/colors/colorful3" csCatId="colorful" phldr="1"/>
      <dgm:spPr/>
      <dgm:t>
        <a:bodyPr/>
        <a:lstStyle/>
        <a:p>
          <a:endParaRPr lang="en-US"/>
        </a:p>
      </dgm:t>
    </dgm:pt>
    <dgm:pt modelId="{2B4BAB97-62A9-AA42-AC98-BA81E6126F36}">
      <dgm:prSet phldrT="[Text]" custT="1"/>
      <dgm:spPr/>
      <dgm:t>
        <a:bodyPr/>
        <a:lstStyle/>
        <a:p>
          <a:r>
            <a:rPr lang="en-US" sz="3600" b="1" dirty="0" smtClean="0">
              <a:effectLst>
                <a:outerShdw blurRad="38100" dist="38100" dir="2700000" algn="tl">
                  <a:srgbClr val="000000">
                    <a:alpha val="43137"/>
                  </a:srgbClr>
                </a:outerShdw>
              </a:effectLst>
            </a:rPr>
            <a:t>Economically Disadvantaged Students:</a:t>
          </a:r>
        </a:p>
        <a:p>
          <a:r>
            <a:rPr lang="en-US" sz="3600" b="1" dirty="0" smtClean="0">
              <a:effectLst>
                <a:outerShdw blurRad="38100" dist="38100" dir="2700000" algn="tl">
                  <a:srgbClr val="000000">
                    <a:alpha val="43137"/>
                  </a:srgbClr>
                </a:outerShdw>
              </a:effectLst>
            </a:rPr>
            <a:t>Grade 9  Physical Science</a:t>
          </a:r>
          <a:endParaRPr lang="en-US" sz="3600" b="1" dirty="0">
            <a:effectLst>
              <a:outerShdw blurRad="38100" dist="38100" dir="2700000" algn="tl">
                <a:srgbClr val="000000">
                  <a:alpha val="43137"/>
                </a:srgbClr>
              </a:outerShdw>
            </a:effectLst>
          </a:endParaRPr>
        </a:p>
      </dgm:t>
    </dgm:pt>
    <dgm:pt modelId="{28775C5E-8F37-414E-A896-798125F7918E}" type="parTrans" cxnId="{C8D9D707-9207-E14F-AD6F-1EFD27ADC440}">
      <dgm:prSet/>
      <dgm:spPr/>
      <dgm:t>
        <a:bodyPr/>
        <a:lstStyle/>
        <a:p>
          <a:endParaRPr lang="en-US">
            <a:effectLst>
              <a:outerShdw blurRad="38100" dist="38100" dir="2700000" algn="tl">
                <a:srgbClr val="000000">
                  <a:alpha val="43137"/>
                </a:srgbClr>
              </a:outerShdw>
            </a:effectLst>
          </a:endParaRPr>
        </a:p>
      </dgm:t>
    </dgm:pt>
    <dgm:pt modelId="{D1841D7B-A82B-3E44-A8A3-6EBE5063938D}" type="sibTrans" cxnId="{C8D9D707-9207-E14F-AD6F-1EFD27ADC440}">
      <dgm:prSet/>
      <dgm:spPr/>
      <dgm:t>
        <a:bodyPr/>
        <a:lstStyle/>
        <a:p>
          <a:endParaRPr lang="en-US">
            <a:effectLst>
              <a:outerShdw blurRad="38100" dist="38100" dir="2700000" algn="tl">
                <a:srgbClr val="000000">
                  <a:alpha val="43137"/>
                </a:srgbClr>
              </a:outerShdw>
            </a:effectLst>
          </a:endParaRPr>
        </a:p>
      </dgm:t>
    </dgm:pt>
    <dgm:pt modelId="{076266B3-2846-AE4F-8AA7-FABEFAF330F5}">
      <dgm:prSet phldrT="[Text]" custT="1"/>
      <dgm:spPr/>
      <dgm:t>
        <a:bodyPr/>
        <a:lstStyle/>
        <a:p>
          <a:r>
            <a:rPr lang="en-US" sz="3600" dirty="0">
              <a:effectLst/>
            </a:rPr>
            <a:t>Developing Conceptual Models to Explain Chemical Processes</a:t>
          </a:r>
        </a:p>
      </dgm:t>
    </dgm:pt>
    <dgm:pt modelId="{8B8C2037-24EC-AB41-BD13-10122F570AED}" type="parTrans" cxnId="{E9DA8A8A-C6CC-E043-99C8-49F0D1F67E82}">
      <dgm:prSet/>
      <dgm:spPr/>
      <dgm:t>
        <a:bodyPr/>
        <a:lstStyle/>
        <a:p>
          <a:endParaRPr lang="en-US">
            <a:effectLst>
              <a:outerShdw blurRad="38100" dist="38100" dir="2700000" algn="tl">
                <a:srgbClr val="000000">
                  <a:alpha val="43137"/>
                </a:srgbClr>
              </a:outerShdw>
            </a:effectLst>
          </a:endParaRPr>
        </a:p>
      </dgm:t>
    </dgm:pt>
    <dgm:pt modelId="{ED3BE450-9665-0A47-9B97-C96800AD7D94}" type="sibTrans" cxnId="{E9DA8A8A-C6CC-E043-99C8-49F0D1F67E82}">
      <dgm:prSet/>
      <dgm:spPr/>
      <dgm:t>
        <a:bodyPr/>
        <a:lstStyle/>
        <a:p>
          <a:endParaRPr lang="en-US">
            <a:effectLst>
              <a:outerShdw blurRad="38100" dist="38100" dir="2700000" algn="tl">
                <a:srgbClr val="000000">
                  <a:alpha val="43137"/>
                </a:srgbClr>
              </a:outerShdw>
            </a:effectLst>
          </a:endParaRPr>
        </a:p>
      </dgm:t>
    </dgm:pt>
    <dgm:pt modelId="{5DDA759B-6F0F-D341-8C83-2FD08C8F4E48}" type="pres">
      <dgm:prSet presAssocID="{8D576FFA-7D51-884B-9496-00A320770C66}" presName="Name0" presStyleCnt="0">
        <dgm:presLayoutVars>
          <dgm:dir/>
          <dgm:animLvl val="lvl"/>
          <dgm:resizeHandles val="exact"/>
        </dgm:presLayoutVars>
      </dgm:prSet>
      <dgm:spPr/>
      <dgm:t>
        <a:bodyPr/>
        <a:lstStyle/>
        <a:p>
          <a:endParaRPr lang="en-US"/>
        </a:p>
      </dgm:t>
    </dgm:pt>
    <dgm:pt modelId="{0A868C36-8E3C-3F47-9493-65E8FC7EEBC4}" type="pres">
      <dgm:prSet presAssocID="{2B4BAB97-62A9-AA42-AC98-BA81E6126F36}" presName="linNode" presStyleCnt="0"/>
      <dgm:spPr/>
      <dgm:t>
        <a:bodyPr/>
        <a:lstStyle/>
        <a:p>
          <a:endParaRPr lang="en-US"/>
        </a:p>
      </dgm:t>
    </dgm:pt>
    <dgm:pt modelId="{F82D8E0F-2341-3141-BB97-087E7012913D}" type="pres">
      <dgm:prSet presAssocID="{2B4BAB97-62A9-AA42-AC98-BA81E6126F36}" presName="parentText" presStyleLbl="node1" presStyleIdx="0" presStyleCnt="1" custScaleX="104033" custScaleY="100098" custLinFactNeighborX="-489" custLinFactNeighborY="7427">
        <dgm:presLayoutVars>
          <dgm:chMax val="1"/>
          <dgm:bulletEnabled val="1"/>
        </dgm:presLayoutVars>
      </dgm:prSet>
      <dgm:spPr/>
      <dgm:t>
        <a:bodyPr/>
        <a:lstStyle/>
        <a:p>
          <a:endParaRPr lang="en-US"/>
        </a:p>
      </dgm:t>
    </dgm:pt>
    <dgm:pt modelId="{EF79BFA5-FCDA-E24C-B8E4-769A3187D8DF}" type="pres">
      <dgm:prSet presAssocID="{2B4BAB97-62A9-AA42-AC98-BA81E6126F36}" presName="descendantText" presStyleLbl="alignAccFollowNode1" presStyleIdx="0" presStyleCnt="1" custAng="0" custLinFactNeighborX="-1090">
        <dgm:presLayoutVars>
          <dgm:bulletEnabled val="1"/>
        </dgm:presLayoutVars>
      </dgm:prSet>
      <dgm:spPr/>
      <dgm:t>
        <a:bodyPr/>
        <a:lstStyle/>
        <a:p>
          <a:endParaRPr lang="en-US"/>
        </a:p>
      </dgm:t>
    </dgm:pt>
  </dgm:ptLst>
  <dgm:cxnLst>
    <dgm:cxn modelId="{E9DA8A8A-C6CC-E043-99C8-49F0D1F67E82}" srcId="{2B4BAB97-62A9-AA42-AC98-BA81E6126F36}" destId="{076266B3-2846-AE4F-8AA7-FABEFAF330F5}" srcOrd="0" destOrd="0" parTransId="{8B8C2037-24EC-AB41-BD13-10122F570AED}" sibTransId="{ED3BE450-9665-0A47-9B97-C96800AD7D94}"/>
    <dgm:cxn modelId="{C8D9D707-9207-E14F-AD6F-1EFD27ADC440}" srcId="{8D576FFA-7D51-884B-9496-00A320770C66}" destId="{2B4BAB97-62A9-AA42-AC98-BA81E6126F36}" srcOrd="0" destOrd="0" parTransId="{28775C5E-8F37-414E-A896-798125F7918E}" sibTransId="{D1841D7B-A82B-3E44-A8A3-6EBE5063938D}"/>
    <dgm:cxn modelId="{64B32FB7-67D6-49BA-BA48-4792C13BDBF0}" type="presOf" srcId="{076266B3-2846-AE4F-8AA7-FABEFAF330F5}" destId="{EF79BFA5-FCDA-E24C-B8E4-769A3187D8DF}" srcOrd="0" destOrd="0" presId="urn:microsoft.com/office/officeart/2005/8/layout/vList5"/>
    <dgm:cxn modelId="{10497224-75B0-4EDE-B853-1E612859163B}" type="presOf" srcId="{2B4BAB97-62A9-AA42-AC98-BA81E6126F36}" destId="{F82D8E0F-2341-3141-BB97-087E7012913D}" srcOrd="0" destOrd="0" presId="urn:microsoft.com/office/officeart/2005/8/layout/vList5"/>
    <dgm:cxn modelId="{97707E2A-1831-4A52-9149-78EF29F65A9E}" type="presOf" srcId="{8D576FFA-7D51-884B-9496-00A320770C66}" destId="{5DDA759B-6F0F-D341-8C83-2FD08C8F4E48}" srcOrd="0" destOrd="0" presId="urn:microsoft.com/office/officeart/2005/8/layout/vList5"/>
    <dgm:cxn modelId="{780C2C71-74BC-4D42-B249-5F6A0846759A}" type="presParOf" srcId="{5DDA759B-6F0F-D341-8C83-2FD08C8F4E48}" destId="{0A868C36-8E3C-3F47-9493-65E8FC7EEBC4}" srcOrd="0" destOrd="0" presId="urn:microsoft.com/office/officeart/2005/8/layout/vList5"/>
    <dgm:cxn modelId="{45741714-9411-4818-9615-5BD76381F7A3}" type="presParOf" srcId="{0A868C36-8E3C-3F47-9493-65E8FC7EEBC4}" destId="{F82D8E0F-2341-3141-BB97-087E7012913D}" srcOrd="0" destOrd="0" presId="urn:microsoft.com/office/officeart/2005/8/layout/vList5"/>
    <dgm:cxn modelId="{6F729C83-0841-498D-9AEC-30D2F74BB92B}" type="presParOf" srcId="{0A868C36-8E3C-3F47-9493-65E8FC7EEBC4}" destId="{EF79BFA5-FCDA-E24C-B8E4-769A3187D8D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39F471-855F-304C-A56C-0E53A5544D8E}" type="doc">
      <dgm:prSet loTypeId="urn:microsoft.com/office/officeart/2005/8/layout/chart3" loCatId="" qsTypeId="urn:microsoft.com/office/officeart/2005/8/quickstyle/3D1" qsCatId="3D" csTypeId="urn:microsoft.com/office/officeart/2005/8/colors/accent1_4" csCatId="accent1" phldr="1"/>
      <dgm:spPr/>
    </dgm:pt>
    <dgm:pt modelId="{CF8DB3EB-CA54-FE4F-AFE5-336E582BA6A2}">
      <dgm:prSet/>
      <dgm:spPr>
        <a:solidFill>
          <a:srgbClr val="6299EF"/>
        </a:solidFill>
      </dgm:spPr>
      <dgm:t>
        <a:bodyPr/>
        <a:lstStyle/>
        <a:p>
          <a:r>
            <a:rPr lang="en-US" b="0" u="none" dirty="0" smtClean="0">
              <a:solidFill>
                <a:srgbClr val="000000"/>
              </a:solidFill>
            </a:rPr>
            <a:t>limited number of performance expectations </a:t>
          </a:r>
          <a:endParaRPr lang="en-US" b="0" u="none" dirty="0">
            <a:solidFill>
              <a:srgbClr val="000000"/>
            </a:solidFill>
          </a:endParaRPr>
        </a:p>
      </dgm:t>
    </dgm:pt>
    <dgm:pt modelId="{57299088-7C68-0D4B-82F2-ED59029F2318}" type="parTrans" cxnId="{FCE900BB-8C1B-C644-BD8A-52A59246BE1F}">
      <dgm:prSet/>
      <dgm:spPr/>
      <dgm:t>
        <a:bodyPr/>
        <a:lstStyle/>
        <a:p>
          <a:endParaRPr lang="en-US">
            <a:solidFill>
              <a:srgbClr val="000000"/>
            </a:solidFill>
          </a:endParaRPr>
        </a:p>
      </dgm:t>
    </dgm:pt>
    <dgm:pt modelId="{3F1297C2-71EC-0D44-B06F-9E78E13372AB}" type="sibTrans" cxnId="{FCE900BB-8C1B-C644-BD8A-52A59246BE1F}">
      <dgm:prSet/>
      <dgm:spPr/>
      <dgm:t>
        <a:bodyPr/>
        <a:lstStyle/>
        <a:p>
          <a:endParaRPr lang="en-US">
            <a:solidFill>
              <a:srgbClr val="000000"/>
            </a:solidFill>
          </a:endParaRPr>
        </a:p>
      </dgm:t>
    </dgm:pt>
    <dgm:pt modelId="{993C7C82-F4F2-6D4D-AB57-A9B624E76F63}">
      <dgm:prSet/>
      <dgm:spPr>
        <a:solidFill>
          <a:srgbClr val="3DC6E1"/>
        </a:solidFill>
      </dgm:spPr>
      <dgm:t>
        <a:bodyPr/>
        <a:lstStyle/>
        <a:p>
          <a:pPr rtl="0"/>
          <a:r>
            <a:rPr lang="en-US" b="0" u="none" dirty="0" smtClean="0">
              <a:solidFill>
                <a:srgbClr val="000000"/>
              </a:solidFill>
            </a:rPr>
            <a:t>understanding builds over time</a:t>
          </a:r>
          <a:endParaRPr lang="en-US" b="0" u="none" dirty="0">
            <a:solidFill>
              <a:srgbClr val="000000"/>
            </a:solidFill>
          </a:endParaRPr>
        </a:p>
      </dgm:t>
    </dgm:pt>
    <dgm:pt modelId="{897728C0-3201-3049-8690-7E7C66B20485}" type="parTrans" cxnId="{ACC83A55-EE87-494C-9E93-B928FA454286}">
      <dgm:prSet/>
      <dgm:spPr/>
      <dgm:t>
        <a:bodyPr/>
        <a:lstStyle/>
        <a:p>
          <a:endParaRPr lang="en-US">
            <a:solidFill>
              <a:srgbClr val="000000"/>
            </a:solidFill>
          </a:endParaRPr>
        </a:p>
      </dgm:t>
    </dgm:pt>
    <dgm:pt modelId="{046AA03D-FDEE-3C4D-B480-49126A448685}" type="sibTrans" cxnId="{ACC83A55-EE87-494C-9E93-B928FA454286}">
      <dgm:prSet/>
      <dgm:spPr/>
      <dgm:t>
        <a:bodyPr/>
        <a:lstStyle/>
        <a:p>
          <a:endParaRPr lang="en-US">
            <a:solidFill>
              <a:srgbClr val="000000"/>
            </a:solidFill>
          </a:endParaRPr>
        </a:p>
      </dgm:t>
    </dgm:pt>
    <dgm:pt modelId="{A6C29E3F-E73C-0642-A4F5-265957D4A09B}">
      <dgm:prSet/>
      <dgm:spPr>
        <a:solidFill>
          <a:srgbClr val="5EAFA6"/>
        </a:solidFill>
      </dgm:spPr>
      <dgm:t>
        <a:bodyPr/>
        <a:lstStyle/>
        <a:p>
          <a:pPr rtl="0"/>
          <a:r>
            <a:rPr lang="en-US" b="0" u="none" dirty="0" smtClean="0">
              <a:solidFill>
                <a:srgbClr val="000000"/>
              </a:solidFill>
            </a:rPr>
            <a:t>some topics or ideas require extended revisiting</a:t>
          </a:r>
          <a:endParaRPr lang="en-US" b="0" u="none" dirty="0">
            <a:solidFill>
              <a:srgbClr val="000000"/>
            </a:solidFill>
          </a:endParaRPr>
        </a:p>
      </dgm:t>
    </dgm:pt>
    <dgm:pt modelId="{AEB39D31-1B1E-F444-BCAD-6D75E23874A9}" type="parTrans" cxnId="{25C4CE67-243D-824C-9CA9-0D83921511D2}">
      <dgm:prSet/>
      <dgm:spPr/>
      <dgm:t>
        <a:bodyPr/>
        <a:lstStyle/>
        <a:p>
          <a:endParaRPr lang="en-US">
            <a:solidFill>
              <a:srgbClr val="000000"/>
            </a:solidFill>
          </a:endParaRPr>
        </a:p>
      </dgm:t>
    </dgm:pt>
    <dgm:pt modelId="{F25029A1-40A7-BA49-A500-CA13D5DE00B5}" type="sibTrans" cxnId="{25C4CE67-243D-824C-9CA9-0D83921511D2}">
      <dgm:prSet/>
      <dgm:spPr/>
      <dgm:t>
        <a:bodyPr/>
        <a:lstStyle/>
        <a:p>
          <a:endParaRPr lang="en-US">
            <a:solidFill>
              <a:srgbClr val="000000"/>
            </a:solidFill>
          </a:endParaRPr>
        </a:p>
      </dgm:t>
    </dgm:pt>
    <dgm:pt modelId="{875BDA3B-26D1-2F4E-B83D-AF446CBA6DF7}">
      <dgm:prSet/>
      <dgm:spPr>
        <a:solidFill>
          <a:srgbClr val="D2E4E2"/>
        </a:solidFill>
      </dgm:spPr>
      <dgm:t>
        <a:bodyPr/>
        <a:lstStyle/>
        <a:p>
          <a:pPr rtl="0"/>
          <a:r>
            <a:rPr lang="en-US" b="0" u="none" dirty="0" smtClean="0">
              <a:solidFill>
                <a:srgbClr val="000000"/>
              </a:solidFill>
            </a:rPr>
            <a:t>intended to illustrate a specific context</a:t>
          </a:r>
          <a:endParaRPr lang="en-US" b="0" u="none" dirty="0">
            <a:solidFill>
              <a:srgbClr val="000000"/>
            </a:solidFill>
          </a:endParaRPr>
        </a:p>
      </dgm:t>
    </dgm:pt>
    <dgm:pt modelId="{49472275-74FE-9F49-A7DB-135573214574}" type="parTrans" cxnId="{4A10F69C-DD4D-CE40-9F3A-63362049677A}">
      <dgm:prSet/>
      <dgm:spPr/>
      <dgm:t>
        <a:bodyPr/>
        <a:lstStyle/>
        <a:p>
          <a:endParaRPr lang="en-US">
            <a:solidFill>
              <a:srgbClr val="000000"/>
            </a:solidFill>
          </a:endParaRPr>
        </a:p>
      </dgm:t>
    </dgm:pt>
    <dgm:pt modelId="{1EBBC93F-5A24-0B4F-98ED-97B09F2FAE33}" type="sibTrans" cxnId="{4A10F69C-DD4D-CE40-9F3A-63362049677A}">
      <dgm:prSet/>
      <dgm:spPr/>
      <dgm:t>
        <a:bodyPr/>
        <a:lstStyle/>
        <a:p>
          <a:endParaRPr lang="en-US">
            <a:solidFill>
              <a:srgbClr val="000000"/>
            </a:solidFill>
          </a:endParaRPr>
        </a:p>
      </dgm:t>
    </dgm:pt>
    <dgm:pt modelId="{32E812F0-F336-5E4A-BBC6-698DEE0F2823}">
      <dgm:prSet/>
      <dgm:spPr>
        <a:solidFill>
          <a:srgbClr val="70AF88"/>
        </a:solidFill>
      </dgm:spPr>
      <dgm:t>
        <a:bodyPr/>
        <a:lstStyle/>
        <a:p>
          <a:pPr rtl="0"/>
          <a:r>
            <a:rPr lang="en-US" b="0" u="none" dirty="0" smtClean="0">
              <a:solidFill>
                <a:srgbClr val="000000"/>
              </a:solidFill>
            </a:rPr>
            <a:t>not prescriptive of science instruction</a:t>
          </a:r>
          <a:endParaRPr lang="en-US" b="0" u="none" dirty="0">
            <a:solidFill>
              <a:srgbClr val="000000"/>
            </a:solidFill>
          </a:endParaRPr>
        </a:p>
      </dgm:t>
    </dgm:pt>
    <dgm:pt modelId="{3D5A1A97-CD51-CF47-A9E2-954582C23FBC}" type="parTrans" cxnId="{F22F307C-9BD9-2C4B-9404-2FD42D2CCCB4}">
      <dgm:prSet/>
      <dgm:spPr/>
      <dgm:t>
        <a:bodyPr/>
        <a:lstStyle/>
        <a:p>
          <a:endParaRPr lang="en-US">
            <a:solidFill>
              <a:srgbClr val="000000"/>
            </a:solidFill>
          </a:endParaRPr>
        </a:p>
      </dgm:t>
    </dgm:pt>
    <dgm:pt modelId="{025DA4BB-9276-5748-9D01-A32039878C9B}" type="sibTrans" cxnId="{F22F307C-9BD9-2C4B-9404-2FD42D2CCCB4}">
      <dgm:prSet/>
      <dgm:spPr/>
      <dgm:t>
        <a:bodyPr/>
        <a:lstStyle/>
        <a:p>
          <a:endParaRPr lang="en-US">
            <a:solidFill>
              <a:srgbClr val="000000"/>
            </a:solidFill>
          </a:endParaRPr>
        </a:p>
      </dgm:t>
    </dgm:pt>
    <dgm:pt modelId="{FF7B8B2B-3821-A64B-9A33-9BD8303158E7}">
      <dgm:prSet/>
      <dgm:spPr>
        <a:solidFill>
          <a:srgbClr val="9744A2"/>
        </a:solidFill>
      </dgm:spPr>
      <dgm:t>
        <a:bodyPr/>
        <a:lstStyle/>
        <a:p>
          <a:pPr rtl="0"/>
          <a:r>
            <a:rPr lang="en-US" b="0" u="none" dirty="0" smtClean="0">
              <a:solidFill>
                <a:srgbClr val="000000"/>
              </a:solidFill>
            </a:rPr>
            <a:t>demographic groups overlap </a:t>
          </a:r>
          <a:endParaRPr lang="en-US" b="0" u="none" dirty="0">
            <a:solidFill>
              <a:srgbClr val="000000"/>
            </a:solidFill>
          </a:endParaRPr>
        </a:p>
      </dgm:t>
    </dgm:pt>
    <dgm:pt modelId="{A65B139C-5CEA-3848-A461-5AF4B5959F70}" type="parTrans" cxnId="{8BADEB0D-FFBA-7C44-94A0-B397B57DE2B5}">
      <dgm:prSet/>
      <dgm:spPr/>
      <dgm:t>
        <a:bodyPr/>
        <a:lstStyle/>
        <a:p>
          <a:endParaRPr lang="en-US">
            <a:solidFill>
              <a:srgbClr val="000000"/>
            </a:solidFill>
          </a:endParaRPr>
        </a:p>
      </dgm:t>
    </dgm:pt>
    <dgm:pt modelId="{810F8A14-E3D8-5D40-A4DA-1F3D105FAF03}" type="sibTrans" cxnId="{8BADEB0D-FFBA-7C44-94A0-B397B57DE2B5}">
      <dgm:prSet/>
      <dgm:spPr/>
      <dgm:t>
        <a:bodyPr/>
        <a:lstStyle/>
        <a:p>
          <a:endParaRPr lang="en-US">
            <a:solidFill>
              <a:srgbClr val="000000"/>
            </a:solidFill>
          </a:endParaRPr>
        </a:p>
      </dgm:t>
    </dgm:pt>
    <dgm:pt modelId="{CD0BEE90-2343-AC43-95AA-0D6D19E0BD48}">
      <dgm:prSet/>
      <dgm:spPr>
        <a:solidFill>
          <a:srgbClr val="7477E2"/>
        </a:solidFill>
      </dgm:spPr>
      <dgm:t>
        <a:bodyPr/>
        <a:lstStyle/>
        <a:p>
          <a:pPr rtl="0"/>
          <a:r>
            <a:rPr lang="en-US" b="0" u="none" dirty="0" smtClean="0">
              <a:solidFill>
                <a:srgbClr val="000000"/>
              </a:solidFill>
            </a:rPr>
            <a:t>variability among students within each group</a:t>
          </a:r>
          <a:endParaRPr lang="en-US" b="0" u="none" dirty="0">
            <a:solidFill>
              <a:srgbClr val="000000"/>
            </a:solidFill>
          </a:endParaRPr>
        </a:p>
      </dgm:t>
    </dgm:pt>
    <dgm:pt modelId="{1C0C354B-43BA-F54E-9E10-B829FAF8E502}" type="parTrans" cxnId="{296C8299-66B7-514C-AFEB-2B66A7E7D4DC}">
      <dgm:prSet/>
      <dgm:spPr/>
      <dgm:t>
        <a:bodyPr/>
        <a:lstStyle/>
        <a:p>
          <a:endParaRPr lang="en-US">
            <a:solidFill>
              <a:srgbClr val="000000"/>
            </a:solidFill>
          </a:endParaRPr>
        </a:p>
      </dgm:t>
    </dgm:pt>
    <dgm:pt modelId="{40297776-4A3D-E640-9572-8EBA76BC26A6}" type="sibTrans" cxnId="{296C8299-66B7-514C-AFEB-2B66A7E7D4DC}">
      <dgm:prSet/>
      <dgm:spPr/>
      <dgm:t>
        <a:bodyPr/>
        <a:lstStyle/>
        <a:p>
          <a:endParaRPr lang="en-US">
            <a:solidFill>
              <a:srgbClr val="000000"/>
            </a:solidFill>
          </a:endParaRPr>
        </a:p>
      </dgm:t>
    </dgm:pt>
    <dgm:pt modelId="{2F61EF80-2492-FE49-964E-D817EA2648B2}" type="pres">
      <dgm:prSet presAssocID="{CA39F471-855F-304C-A56C-0E53A5544D8E}" presName="compositeShape" presStyleCnt="0">
        <dgm:presLayoutVars>
          <dgm:chMax val="7"/>
          <dgm:dir/>
          <dgm:resizeHandles val="exact"/>
        </dgm:presLayoutVars>
      </dgm:prSet>
      <dgm:spPr/>
    </dgm:pt>
    <dgm:pt modelId="{C8CC7679-FB97-774A-885A-AC939C38C04D}" type="pres">
      <dgm:prSet presAssocID="{CA39F471-855F-304C-A56C-0E53A5544D8E}" presName="wedge1" presStyleLbl="node1" presStyleIdx="0" presStyleCnt="7" custLinFactNeighborX="-2644" custLinFactNeighborY="5362"/>
      <dgm:spPr/>
      <dgm:t>
        <a:bodyPr/>
        <a:lstStyle/>
        <a:p>
          <a:endParaRPr lang="en-US"/>
        </a:p>
      </dgm:t>
    </dgm:pt>
    <dgm:pt modelId="{65B7BD44-0D18-9C4B-A5FA-E6DA6C61848F}" type="pres">
      <dgm:prSet presAssocID="{CA39F471-855F-304C-A56C-0E53A5544D8E}" presName="wedge1Tx" presStyleLbl="node1" presStyleIdx="0" presStyleCnt="7">
        <dgm:presLayoutVars>
          <dgm:chMax val="0"/>
          <dgm:chPref val="0"/>
          <dgm:bulletEnabled val="1"/>
        </dgm:presLayoutVars>
      </dgm:prSet>
      <dgm:spPr/>
      <dgm:t>
        <a:bodyPr/>
        <a:lstStyle/>
        <a:p>
          <a:endParaRPr lang="en-US"/>
        </a:p>
      </dgm:t>
    </dgm:pt>
    <dgm:pt modelId="{98881310-62F0-CB47-8303-CBA8C5702813}" type="pres">
      <dgm:prSet presAssocID="{CA39F471-855F-304C-A56C-0E53A5544D8E}" presName="wedge2" presStyleLbl="node1" presStyleIdx="1" presStyleCnt="7"/>
      <dgm:spPr/>
      <dgm:t>
        <a:bodyPr/>
        <a:lstStyle/>
        <a:p>
          <a:endParaRPr lang="en-US"/>
        </a:p>
      </dgm:t>
    </dgm:pt>
    <dgm:pt modelId="{D77C47B8-A40B-CD4D-A7F5-D22C61FB2002}" type="pres">
      <dgm:prSet presAssocID="{CA39F471-855F-304C-A56C-0E53A5544D8E}" presName="wedge2Tx" presStyleLbl="node1" presStyleIdx="1" presStyleCnt="7">
        <dgm:presLayoutVars>
          <dgm:chMax val="0"/>
          <dgm:chPref val="0"/>
          <dgm:bulletEnabled val="1"/>
        </dgm:presLayoutVars>
      </dgm:prSet>
      <dgm:spPr/>
      <dgm:t>
        <a:bodyPr/>
        <a:lstStyle/>
        <a:p>
          <a:endParaRPr lang="en-US"/>
        </a:p>
      </dgm:t>
    </dgm:pt>
    <dgm:pt modelId="{3707F61C-CDFF-4546-9D62-C2443E8942BC}" type="pres">
      <dgm:prSet presAssocID="{CA39F471-855F-304C-A56C-0E53A5544D8E}" presName="wedge3" presStyleLbl="node1" presStyleIdx="2" presStyleCnt="7" custLinFactNeighborX="297" custLinFactNeighborY="0"/>
      <dgm:spPr/>
      <dgm:t>
        <a:bodyPr/>
        <a:lstStyle/>
        <a:p>
          <a:endParaRPr lang="en-US"/>
        </a:p>
      </dgm:t>
    </dgm:pt>
    <dgm:pt modelId="{1CDC62BA-0F1E-9744-BB5D-A7EC703F2E2F}" type="pres">
      <dgm:prSet presAssocID="{CA39F471-855F-304C-A56C-0E53A5544D8E}" presName="wedge3Tx" presStyleLbl="node1" presStyleIdx="2" presStyleCnt="7">
        <dgm:presLayoutVars>
          <dgm:chMax val="0"/>
          <dgm:chPref val="0"/>
          <dgm:bulletEnabled val="1"/>
        </dgm:presLayoutVars>
      </dgm:prSet>
      <dgm:spPr/>
      <dgm:t>
        <a:bodyPr/>
        <a:lstStyle/>
        <a:p>
          <a:endParaRPr lang="en-US"/>
        </a:p>
      </dgm:t>
    </dgm:pt>
    <dgm:pt modelId="{C2371089-C8BB-3145-BD97-1BDF9564D32D}" type="pres">
      <dgm:prSet presAssocID="{CA39F471-855F-304C-A56C-0E53A5544D8E}" presName="wedge4" presStyleLbl="node1" presStyleIdx="3" presStyleCnt="7"/>
      <dgm:spPr/>
      <dgm:t>
        <a:bodyPr/>
        <a:lstStyle/>
        <a:p>
          <a:endParaRPr lang="en-US"/>
        </a:p>
      </dgm:t>
    </dgm:pt>
    <dgm:pt modelId="{65D95897-366F-D44D-A68F-ABEA66ACCBBE}" type="pres">
      <dgm:prSet presAssocID="{CA39F471-855F-304C-A56C-0E53A5544D8E}" presName="wedge4Tx" presStyleLbl="node1" presStyleIdx="3" presStyleCnt="7">
        <dgm:presLayoutVars>
          <dgm:chMax val="0"/>
          <dgm:chPref val="0"/>
          <dgm:bulletEnabled val="1"/>
        </dgm:presLayoutVars>
      </dgm:prSet>
      <dgm:spPr/>
      <dgm:t>
        <a:bodyPr/>
        <a:lstStyle/>
        <a:p>
          <a:endParaRPr lang="en-US"/>
        </a:p>
      </dgm:t>
    </dgm:pt>
    <dgm:pt modelId="{40F747D3-34DF-7445-AC22-C5CECE4D1AFC}" type="pres">
      <dgm:prSet presAssocID="{CA39F471-855F-304C-A56C-0E53A5544D8E}" presName="wedge5" presStyleLbl="node1" presStyleIdx="4" presStyleCnt="7"/>
      <dgm:spPr/>
      <dgm:t>
        <a:bodyPr/>
        <a:lstStyle/>
        <a:p>
          <a:endParaRPr lang="en-US"/>
        </a:p>
      </dgm:t>
    </dgm:pt>
    <dgm:pt modelId="{5821D003-84F4-2545-84B5-1997DA6E4259}" type="pres">
      <dgm:prSet presAssocID="{CA39F471-855F-304C-A56C-0E53A5544D8E}" presName="wedge5Tx" presStyleLbl="node1" presStyleIdx="4" presStyleCnt="7">
        <dgm:presLayoutVars>
          <dgm:chMax val="0"/>
          <dgm:chPref val="0"/>
          <dgm:bulletEnabled val="1"/>
        </dgm:presLayoutVars>
      </dgm:prSet>
      <dgm:spPr/>
      <dgm:t>
        <a:bodyPr/>
        <a:lstStyle/>
        <a:p>
          <a:endParaRPr lang="en-US"/>
        </a:p>
      </dgm:t>
    </dgm:pt>
    <dgm:pt modelId="{1E10F7CE-7745-9F45-B1FA-ECF9E86D4136}" type="pres">
      <dgm:prSet presAssocID="{CA39F471-855F-304C-A56C-0E53A5544D8E}" presName="wedge6" presStyleLbl="node1" presStyleIdx="5" presStyleCnt="7"/>
      <dgm:spPr/>
      <dgm:t>
        <a:bodyPr/>
        <a:lstStyle/>
        <a:p>
          <a:endParaRPr lang="en-US"/>
        </a:p>
      </dgm:t>
    </dgm:pt>
    <dgm:pt modelId="{88AE8C9E-A0D0-BD4D-ACC7-E02ACCE7EFF5}" type="pres">
      <dgm:prSet presAssocID="{CA39F471-855F-304C-A56C-0E53A5544D8E}" presName="wedge6Tx" presStyleLbl="node1" presStyleIdx="5" presStyleCnt="7">
        <dgm:presLayoutVars>
          <dgm:chMax val="0"/>
          <dgm:chPref val="0"/>
          <dgm:bulletEnabled val="1"/>
        </dgm:presLayoutVars>
      </dgm:prSet>
      <dgm:spPr/>
      <dgm:t>
        <a:bodyPr/>
        <a:lstStyle/>
        <a:p>
          <a:endParaRPr lang="en-US"/>
        </a:p>
      </dgm:t>
    </dgm:pt>
    <dgm:pt modelId="{EEB464CA-2274-9E43-9BDA-416ED1646E86}" type="pres">
      <dgm:prSet presAssocID="{CA39F471-855F-304C-A56C-0E53A5544D8E}" presName="wedge7" presStyleLbl="node1" presStyleIdx="6" presStyleCnt="7"/>
      <dgm:spPr/>
      <dgm:t>
        <a:bodyPr/>
        <a:lstStyle/>
        <a:p>
          <a:endParaRPr lang="en-US"/>
        </a:p>
      </dgm:t>
    </dgm:pt>
    <dgm:pt modelId="{34E50C93-1B49-D749-9755-04D265BB5672}" type="pres">
      <dgm:prSet presAssocID="{CA39F471-855F-304C-A56C-0E53A5544D8E}" presName="wedge7Tx" presStyleLbl="node1" presStyleIdx="6" presStyleCnt="7">
        <dgm:presLayoutVars>
          <dgm:chMax val="0"/>
          <dgm:chPref val="0"/>
          <dgm:bulletEnabled val="1"/>
        </dgm:presLayoutVars>
      </dgm:prSet>
      <dgm:spPr/>
      <dgm:t>
        <a:bodyPr/>
        <a:lstStyle/>
        <a:p>
          <a:endParaRPr lang="en-US"/>
        </a:p>
      </dgm:t>
    </dgm:pt>
  </dgm:ptLst>
  <dgm:cxnLst>
    <dgm:cxn modelId="{F22F307C-9BD9-2C4B-9404-2FD42D2CCCB4}" srcId="{CA39F471-855F-304C-A56C-0E53A5544D8E}" destId="{32E812F0-F336-5E4A-BBC6-698DEE0F2823}" srcOrd="4" destOrd="0" parTransId="{3D5A1A97-CD51-CF47-A9E2-954582C23FBC}" sibTransId="{025DA4BB-9276-5748-9D01-A32039878C9B}"/>
    <dgm:cxn modelId="{3698FE76-0BD2-407C-885F-8D02491B9BA6}" type="presOf" srcId="{CF8DB3EB-CA54-FE4F-AFE5-336E582BA6A2}" destId="{65B7BD44-0D18-9C4B-A5FA-E6DA6C61848F}" srcOrd="1" destOrd="0" presId="urn:microsoft.com/office/officeart/2005/8/layout/chart3"/>
    <dgm:cxn modelId="{227E4073-D41D-48A1-AA29-66CD16668CB1}" type="presOf" srcId="{32E812F0-F336-5E4A-BBC6-698DEE0F2823}" destId="{5821D003-84F4-2545-84B5-1997DA6E4259}" srcOrd="1" destOrd="0" presId="urn:microsoft.com/office/officeart/2005/8/layout/chart3"/>
    <dgm:cxn modelId="{5C4582A6-A1DB-4FF9-B54E-B1CDE606EC41}" type="presOf" srcId="{32E812F0-F336-5E4A-BBC6-698DEE0F2823}" destId="{40F747D3-34DF-7445-AC22-C5CECE4D1AFC}" srcOrd="0" destOrd="0" presId="urn:microsoft.com/office/officeart/2005/8/layout/chart3"/>
    <dgm:cxn modelId="{B391CDC0-372A-471C-BE0C-C1FF370586B0}" type="presOf" srcId="{CF8DB3EB-CA54-FE4F-AFE5-336E582BA6A2}" destId="{C8CC7679-FB97-774A-885A-AC939C38C04D}" srcOrd="0" destOrd="0" presId="urn:microsoft.com/office/officeart/2005/8/layout/chart3"/>
    <dgm:cxn modelId="{FCE900BB-8C1B-C644-BD8A-52A59246BE1F}" srcId="{CA39F471-855F-304C-A56C-0E53A5544D8E}" destId="{CF8DB3EB-CA54-FE4F-AFE5-336E582BA6A2}" srcOrd="0" destOrd="0" parTransId="{57299088-7C68-0D4B-82F2-ED59029F2318}" sibTransId="{3F1297C2-71EC-0D44-B06F-9E78E13372AB}"/>
    <dgm:cxn modelId="{25C4CE67-243D-824C-9CA9-0D83921511D2}" srcId="{CA39F471-855F-304C-A56C-0E53A5544D8E}" destId="{A6C29E3F-E73C-0642-A4F5-265957D4A09B}" srcOrd="2" destOrd="0" parTransId="{AEB39D31-1B1E-F444-BCAD-6D75E23874A9}" sibTransId="{F25029A1-40A7-BA49-A500-CA13D5DE00B5}"/>
    <dgm:cxn modelId="{93ED3703-F5BF-422A-8AD9-A9C7CC738F5B}" type="presOf" srcId="{A6C29E3F-E73C-0642-A4F5-265957D4A09B}" destId="{3707F61C-CDFF-4546-9D62-C2443E8942BC}" srcOrd="0" destOrd="0" presId="urn:microsoft.com/office/officeart/2005/8/layout/chart3"/>
    <dgm:cxn modelId="{9B3F1BF2-77D4-4A6D-A042-0E90A217A312}" type="presOf" srcId="{875BDA3B-26D1-2F4E-B83D-AF446CBA6DF7}" destId="{65D95897-366F-D44D-A68F-ABEA66ACCBBE}" srcOrd="1" destOrd="0" presId="urn:microsoft.com/office/officeart/2005/8/layout/chart3"/>
    <dgm:cxn modelId="{446401CF-0276-4F5F-BC84-C16BB57A8A25}" type="presOf" srcId="{993C7C82-F4F2-6D4D-AB57-A9B624E76F63}" destId="{98881310-62F0-CB47-8303-CBA8C5702813}" srcOrd="0" destOrd="0" presId="urn:microsoft.com/office/officeart/2005/8/layout/chart3"/>
    <dgm:cxn modelId="{BD9FAF7F-D216-495E-B770-430EC35BF1EE}" type="presOf" srcId="{CD0BEE90-2343-AC43-95AA-0D6D19E0BD48}" destId="{34E50C93-1B49-D749-9755-04D265BB5672}" srcOrd="1" destOrd="0" presId="urn:microsoft.com/office/officeart/2005/8/layout/chart3"/>
    <dgm:cxn modelId="{284A5C90-18EC-4916-A9AC-48CF49830CC6}" type="presOf" srcId="{A6C29E3F-E73C-0642-A4F5-265957D4A09B}" destId="{1CDC62BA-0F1E-9744-BB5D-A7EC703F2E2F}" srcOrd="1" destOrd="0" presId="urn:microsoft.com/office/officeart/2005/8/layout/chart3"/>
    <dgm:cxn modelId="{8BADEB0D-FFBA-7C44-94A0-B397B57DE2B5}" srcId="{CA39F471-855F-304C-A56C-0E53A5544D8E}" destId="{FF7B8B2B-3821-A64B-9A33-9BD8303158E7}" srcOrd="5" destOrd="0" parTransId="{A65B139C-5CEA-3848-A461-5AF4B5959F70}" sibTransId="{810F8A14-E3D8-5D40-A4DA-1F3D105FAF03}"/>
    <dgm:cxn modelId="{8506ADD3-CF7C-4F8C-832C-D4B53F417517}" type="presOf" srcId="{CD0BEE90-2343-AC43-95AA-0D6D19E0BD48}" destId="{EEB464CA-2274-9E43-9BDA-416ED1646E86}" srcOrd="0" destOrd="0" presId="urn:microsoft.com/office/officeart/2005/8/layout/chart3"/>
    <dgm:cxn modelId="{2FE301E6-E11D-4F04-82B7-18D829DD7B00}" type="presOf" srcId="{875BDA3B-26D1-2F4E-B83D-AF446CBA6DF7}" destId="{C2371089-C8BB-3145-BD97-1BDF9564D32D}" srcOrd="0" destOrd="0" presId="urn:microsoft.com/office/officeart/2005/8/layout/chart3"/>
    <dgm:cxn modelId="{4104E90F-5C09-4268-AB8E-E2F17BA73AC6}" type="presOf" srcId="{FF7B8B2B-3821-A64B-9A33-9BD8303158E7}" destId="{88AE8C9E-A0D0-BD4D-ACC7-E02ACCE7EFF5}" srcOrd="1" destOrd="0" presId="urn:microsoft.com/office/officeart/2005/8/layout/chart3"/>
    <dgm:cxn modelId="{ACC83A55-EE87-494C-9E93-B928FA454286}" srcId="{CA39F471-855F-304C-A56C-0E53A5544D8E}" destId="{993C7C82-F4F2-6D4D-AB57-A9B624E76F63}" srcOrd="1" destOrd="0" parTransId="{897728C0-3201-3049-8690-7E7C66B20485}" sibTransId="{046AA03D-FDEE-3C4D-B480-49126A448685}"/>
    <dgm:cxn modelId="{4A10F69C-DD4D-CE40-9F3A-63362049677A}" srcId="{CA39F471-855F-304C-A56C-0E53A5544D8E}" destId="{875BDA3B-26D1-2F4E-B83D-AF446CBA6DF7}" srcOrd="3" destOrd="0" parTransId="{49472275-74FE-9F49-A7DB-135573214574}" sibTransId="{1EBBC93F-5A24-0B4F-98ED-97B09F2FAE33}"/>
    <dgm:cxn modelId="{296C8299-66B7-514C-AFEB-2B66A7E7D4DC}" srcId="{CA39F471-855F-304C-A56C-0E53A5544D8E}" destId="{CD0BEE90-2343-AC43-95AA-0D6D19E0BD48}" srcOrd="6" destOrd="0" parTransId="{1C0C354B-43BA-F54E-9E10-B829FAF8E502}" sibTransId="{40297776-4A3D-E640-9572-8EBA76BC26A6}"/>
    <dgm:cxn modelId="{3443DBF0-E1F7-48E8-97A3-13ED8DFC03F5}" type="presOf" srcId="{993C7C82-F4F2-6D4D-AB57-A9B624E76F63}" destId="{D77C47B8-A40B-CD4D-A7F5-D22C61FB2002}" srcOrd="1" destOrd="0" presId="urn:microsoft.com/office/officeart/2005/8/layout/chart3"/>
    <dgm:cxn modelId="{A2C168D7-F493-4F37-B84E-07C07F3FE701}" type="presOf" srcId="{CA39F471-855F-304C-A56C-0E53A5544D8E}" destId="{2F61EF80-2492-FE49-964E-D817EA2648B2}" srcOrd="0" destOrd="0" presId="urn:microsoft.com/office/officeart/2005/8/layout/chart3"/>
    <dgm:cxn modelId="{02197697-1952-4EC2-9266-34DC4902B62F}" type="presOf" srcId="{FF7B8B2B-3821-A64B-9A33-9BD8303158E7}" destId="{1E10F7CE-7745-9F45-B1FA-ECF9E86D4136}" srcOrd="0" destOrd="0" presId="urn:microsoft.com/office/officeart/2005/8/layout/chart3"/>
    <dgm:cxn modelId="{8773D3F2-CF83-491A-89A3-06DC0D628942}" type="presParOf" srcId="{2F61EF80-2492-FE49-964E-D817EA2648B2}" destId="{C8CC7679-FB97-774A-885A-AC939C38C04D}" srcOrd="0" destOrd="0" presId="urn:microsoft.com/office/officeart/2005/8/layout/chart3"/>
    <dgm:cxn modelId="{AB1125EE-C30D-41B8-A84B-C6861E8F79F4}" type="presParOf" srcId="{2F61EF80-2492-FE49-964E-D817EA2648B2}" destId="{65B7BD44-0D18-9C4B-A5FA-E6DA6C61848F}" srcOrd="1" destOrd="0" presId="urn:microsoft.com/office/officeart/2005/8/layout/chart3"/>
    <dgm:cxn modelId="{7C2F5EC2-14F2-413D-B22C-1EDDFCD3DA97}" type="presParOf" srcId="{2F61EF80-2492-FE49-964E-D817EA2648B2}" destId="{98881310-62F0-CB47-8303-CBA8C5702813}" srcOrd="2" destOrd="0" presId="urn:microsoft.com/office/officeart/2005/8/layout/chart3"/>
    <dgm:cxn modelId="{D30604B3-44C9-49B5-92EE-2D7E19AFCE1C}" type="presParOf" srcId="{2F61EF80-2492-FE49-964E-D817EA2648B2}" destId="{D77C47B8-A40B-CD4D-A7F5-D22C61FB2002}" srcOrd="3" destOrd="0" presId="urn:microsoft.com/office/officeart/2005/8/layout/chart3"/>
    <dgm:cxn modelId="{5DCE1DE9-AF43-495C-8B1F-96022EEAEBC8}" type="presParOf" srcId="{2F61EF80-2492-FE49-964E-D817EA2648B2}" destId="{3707F61C-CDFF-4546-9D62-C2443E8942BC}" srcOrd="4" destOrd="0" presId="urn:microsoft.com/office/officeart/2005/8/layout/chart3"/>
    <dgm:cxn modelId="{59FD6AE3-8489-45F9-8D6F-26E1D6651383}" type="presParOf" srcId="{2F61EF80-2492-FE49-964E-D817EA2648B2}" destId="{1CDC62BA-0F1E-9744-BB5D-A7EC703F2E2F}" srcOrd="5" destOrd="0" presId="urn:microsoft.com/office/officeart/2005/8/layout/chart3"/>
    <dgm:cxn modelId="{04B08B90-7297-477F-9732-ECB6AAFE2955}" type="presParOf" srcId="{2F61EF80-2492-FE49-964E-D817EA2648B2}" destId="{C2371089-C8BB-3145-BD97-1BDF9564D32D}" srcOrd="6" destOrd="0" presId="urn:microsoft.com/office/officeart/2005/8/layout/chart3"/>
    <dgm:cxn modelId="{57F27A19-0053-476C-A546-4A62DD6B81A0}" type="presParOf" srcId="{2F61EF80-2492-FE49-964E-D817EA2648B2}" destId="{65D95897-366F-D44D-A68F-ABEA66ACCBBE}" srcOrd="7" destOrd="0" presId="urn:microsoft.com/office/officeart/2005/8/layout/chart3"/>
    <dgm:cxn modelId="{0A56B02B-F1CC-45E8-B77F-1F1EAB795E1E}" type="presParOf" srcId="{2F61EF80-2492-FE49-964E-D817EA2648B2}" destId="{40F747D3-34DF-7445-AC22-C5CECE4D1AFC}" srcOrd="8" destOrd="0" presId="urn:microsoft.com/office/officeart/2005/8/layout/chart3"/>
    <dgm:cxn modelId="{09E9E8F2-FD11-437A-8989-B78642D9669B}" type="presParOf" srcId="{2F61EF80-2492-FE49-964E-D817EA2648B2}" destId="{5821D003-84F4-2545-84B5-1997DA6E4259}" srcOrd="9" destOrd="0" presId="urn:microsoft.com/office/officeart/2005/8/layout/chart3"/>
    <dgm:cxn modelId="{7DBD805B-752D-4FEA-8EC6-0AB11BB65E7D}" type="presParOf" srcId="{2F61EF80-2492-FE49-964E-D817EA2648B2}" destId="{1E10F7CE-7745-9F45-B1FA-ECF9E86D4136}" srcOrd="10" destOrd="0" presId="urn:microsoft.com/office/officeart/2005/8/layout/chart3"/>
    <dgm:cxn modelId="{8200BF3B-2CD5-431E-9B5A-7DC963F8DFB0}" type="presParOf" srcId="{2F61EF80-2492-FE49-964E-D817EA2648B2}" destId="{88AE8C9E-A0D0-BD4D-ACC7-E02ACCE7EFF5}" srcOrd="11" destOrd="0" presId="urn:microsoft.com/office/officeart/2005/8/layout/chart3"/>
    <dgm:cxn modelId="{1DD26DDB-FCE8-4435-9CC3-C20EE698AFC8}" type="presParOf" srcId="{2F61EF80-2492-FE49-964E-D817EA2648B2}" destId="{EEB464CA-2274-9E43-9BDA-416ED1646E86}" srcOrd="12" destOrd="0" presId="urn:microsoft.com/office/officeart/2005/8/layout/chart3"/>
    <dgm:cxn modelId="{2668181A-F90F-4C3B-BD10-4C74499B860E}" type="presParOf" srcId="{2F61EF80-2492-FE49-964E-D817EA2648B2}" destId="{34E50C93-1B49-D749-9755-04D265BB5672}"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E1C164-DD78-F647-83AA-18696370D894}" type="doc">
      <dgm:prSet loTypeId="urn:microsoft.com/office/officeart/2005/8/layout/arrow2" loCatId="" qsTypeId="urn:microsoft.com/office/officeart/2005/8/quickstyle/simple5" qsCatId="simple" csTypeId="urn:microsoft.com/office/officeart/2005/8/colors/accent3_2" csCatId="accent3" phldr="1"/>
      <dgm:spPr/>
    </dgm:pt>
    <dgm:pt modelId="{C4311378-A879-6C4E-915C-D12D1F5AED67}">
      <dgm:prSet phldrT="[Text]" custT="1"/>
      <dgm:spPr>
        <a:effectLst>
          <a:outerShdw blurRad="50800" dist="38100" dir="13500000" algn="br" rotWithShape="0">
            <a:prstClr val="black">
              <a:alpha val="40000"/>
            </a:prstClr>
          </a:outerShdw>
        </a:effectLst>
      </dgm:spPr>
      <dgm:t>
        <a:bodyPr/>
        <a:lstStyle/>
        <a:p>
          <a:r>
            <a:rPr lang="en-US" sz="2800" b="1" dirty="0" smtClean="0">
              <a:effectLst/>
              <a:latin typeface="Helvetica" pitchFamily="34" charset="0"/>
              <a:cs typeface="Helvetica" pitchFamily="34" charset="0"/>
            </a:rPr>
            <a:t>Bias Reviews</a:t>
          </a:r>
          <a:endParaRPr lang="en-US" sz="2800" dirty="0">
            <a:effectLst/>
          </a:endParaRPr>
        </a:p>
      </dgm:t>
    </dgm:pt>
    <dgm:pt modelId="{2A175AA3-3850-2745-B5BC-B62C6D28C538}" type="parTrans" cxnId="{E30E3594-39C9-BF4C-B2AB-52010B8EB43E}">
      <dgm:prSet/>
      <dgm:spPr/>
      <dgm:t>
        <a:bodyPr/>
        <a:lstStyle/>
        <a:p>
          <a:endParaRPr lang="en-US"/>
        </a:p>
      </dgm:t>
    </dgm:pt>
    <dgm:pt modelId="{D9605C6D-610A-2442-A7B0-8E533CAD4616}" type="sibTrans" cxnId="{E30E3594-39C9-BF4C-B2AB-52010B8EB43E}">
      <dgm:prSet/>
      <dgm:spPr/>
      <dgm:t>
        <a:bodyPr/>
        <a:lstStyle/>
        <a:p>
          <a:endParaRPr lang="en-US"/>
        </a:p>
      </dgm:t>
    </dgm:pt>
    <dgm:pt modelId="{73FA328D-71B5-CA4F-942B-F1F10CA4C40E}">
      <dgm:prSet phldrT="[Text]" custT="1"/>
      <dgm:spPr>
        <a:effectLst>
          <a:outerShdw blurRad="50800" dist="38100" dir="13500000" algn="br" rotWithShape="0">
            <a:prstClr val="black">
              <a:alpha val="40000"/>
            </a:prstClr>
          </a:outerShdw>
        </a:effectLst>
      </dgm:spPr>
      <dgm:t>
        <a:bodyPr/>
        <a:lstStyle/>
        <a:p>
          <a:r>
            <a:rPr lang="en-US" sz="2800" b="1" dirty="0" smtClean="0">
              <a:effectLst/>
              <a:latin typeface="Helvetica" pitchFamily="34" charset="0"/>
              <a:cs typeface="Helvetica" pitchFamily="34" charset="0"/>
            </a:rPr>
            <a:t>Diversity and </a:t>
          </a:r>
        </a:p>
        <a:p>
          <a:r>
            <a:rPr lang="en-US" sz="2800" b="1" dirty="0" smtClean="0">
              <a:effectLst/>
              <a:latin typeface="Helvetica" pitchFamily="34" charset="0"/>
              <a:cs typeface="Helvetica" pitchFamily="34" charset="0"/>
            </a:rPr>
            <a:t>Equity Topic</a:t>
          </a:r>
        </a:p>
        <a:p>
          <a:r>
            <a:rPr lang="en-US" sz="2800" b="1" dirty="0" smtClean="0">
              <a:effectLst/>
              <a:latin typeface="Helvetica" pitchFamily="34" charset="0"/>
              <a:cs typeface="Helvetica" pitchFamily="34" charset="0"/>
            </a:rPr>
            <a:t>in Appendices </a:t>
          </a:r>
          <a:endParaRPr lang="en-US" sz="2800" dirty="0">
            <a:effectLst/>
          </a:endParaRPr>
        </a:p>
      </dgm:t>
    </dgm:pt>
    <dgm:pt modelId="{5E4BAA7F-5EB1-994A-8819-F5C5111836CF}" type="parTrans" cxnId="{0253EB26-4A13-764D-A494-9459B83ECA31}">
      <dgm:prSet/>
      <dgm:spPr/>
      <dgm:t>
        <a:bodyPr/>
        <a:lstStyle/>
        <a:p>
          <a:endParaRPr lang="en-US"/>
        </a:p>
      </dgm:t>
    </dgm:pt>
    <dgm:pt modelId="{97B6B7C6-B1D0-1844-8375-5856E2C4E9C5}" type="sibTrans" cxnId="{0253EB26-4A13-764D-A494-9459B83ECA31}">
      <dgm:prSet/>
      <dgm:spPr/>
      <dgm:t>
        <a:bodyPr/>
        <a:lstStyle/>
        <a:p>
          <a:endParaRPr lang="en-US"/>
        </a:p>
      </dgm:t>
    </dgm:pt>
    <dgm:pt modelId="{F98BAA71-F916-4BDB-A3BE-29592523602F}">
      <dgm:prSet phldrT="[Text]" custT="1"/>
      <dgm:spPr>
        <a:effectLst>
          <a:outerShdw blurRad="50800" dist="38100" dir="13500000" algn="br" rotWithShape="0">
            <a:prstClr val="black">
              <a:alpha val="40000"/>
            </a:prstClr>
          </a:outerShdw>
        </a:effectLst>
      </dgm:spPr>
      <dgm:t>
        <a:bodyPr/>
        <a:lstStyle/>
        <a:p>
          <a:r>
            <a:rPr lang="en-US" sz="2800" b="1" dirty="0" smtClean="0">
              <a:solidFill>
                <a:schemeClr val="tx1"/>
              </a:solidFill>
              <a:effectLst/>
              <a:latin typeface="Helvetica"/>
              <a:cs typeface="Helvetica"/>
            </a:rPr>
            <a:t>Seven</a:t>
          </a:r>
          <a:r>
            <a:rPr lang="en-US" sz="2800" b="1" dirty="0" smtClean="0">
              <a:solidFill>
                <a:srgbClr val="FF0000"/>
              </a:solidFill>
              <a:effectLst/>
              <a:latin typeface="Helvetica"/>
              <a:cs typeface="Helvetica"/>
            </a:rPr>
            <a:t> </a:t>
          </a:r>
        </a:p>
        <a:p>
          <a:r>
            <a:rPr lang="en-US" sz="2800" b="1" dirty="0" smtClean="0">
              <a:effectLst/>
              <a:latin typeface="Helvetica"/>
              <a:cs typeface="Helvetica"/>
            </a:rPr>
            <a:t>Case </a:t>
          </a:r>
        </a:p>
        <a:p>
          <a:r>
            <a:rPr lang="en-US" sz="2800" b="1" dirty="0" smtClean="0">
              <a:effectLst/>
              <a:latin typeface="Helvetica"/>
              <a:cs typeface="Helvetica"/>
            </a:rPr>
            <a:t>Studies</a:t>
          </a:r>
          <a:endParaRPr lang="en-US" sz="2800" dirty="0">
            <a:effectLst/>
          </a:endParaRPr>
        </a:p>
      </dgm:t>
    </dgm:pt>
    <dgm:pt modelId="{66F6FB47-D430-4C38-B9BF-42755B795296}" type="parTrans" cxnId="{43B20289-6170-4017-8F8C-62B1F6DCFA88}">
      <dgm:prSet/>
      <dgm:spPr/>
      <dgm:t>
        <a:bodyPr/>
        <a:lstStyle/>
        <a:p>
          <a:endParaRPr lang="en-US"/>
        </a:p>
      </dgm:t>
    </dgm:pt>
    <dgm:pt modelId="{BC7C5C02-5454-4E52-912F-5D2934C3F2D6}" type="sibTrans" cxnId="{43B20289-6170-4017-8F8C-62B1F6DCFA88}">
      <dgm:prSet/>
      <dgm:spPr/>
      <dgm:t>
        <a:bodyPr/>
        <a:lstStyle/>
        <a:p>
          <a:endParaRPr lang="en-US"/>
        </a:p>
      </dgm:t>
    </dgm:pt>
    <dgm:pt modelId="{716B98B0-96A8-4226-848F-2E793946EF14}">
      <dgm:prSet phldrT="[Text]" custT="1"/>
      <dgm:spPr>
        <a:effectLst>
          <a:outerShdw blurRad="50800" dist="38100" dir="13500000" algn="br" rotWithShape="0">
            <a:prstClr val="black">
              <a:alpha val="40000"/>
            </a:prstClr>
          </a:outerShdw>
        </a:effectLst>
      </dgm:spPr>
      <dgm:t>
        <a:bodyPr/>
        <a:lstStyle/>
        <a:p>
          <a:r>
            <a:rPr lang="en-US" sz="2800" b="1" dirty="0" smtClean="0">
              <a:effectLst/>
              <a:latin typeface="Helvetica" pitchFamily="34" charset="0"/>
              <a:cs typeface="Helvetica" pitchFamily="34" charset="0"/>
            </a:rPr>
            <a:t>Appendix</a:t>
          </a:r>
          <a:r>
            <a:rPr lang="en-US" sz="2800" b="1" dirty="0" smtClean="0">
              <a:latin typeface="Helvetica" pitchFamily="34" charset="0"/>
              <a:cs typeface="Helvetica" pitchFamily="34" charset="0"/>
            </a:rPr>
            <a:t> D</a:t>
          </a:r>
          <a:endParaRPr lang="en-US" sz="2800" dirty="0"/>
        </a:p>
      </dgm:t>
    </dgm:pt>
    <dgm:pt modelId="{EAAD34C1-AEFD-40F1-A7B8-3297C627FAF9}" type="parTrans" cxnId="{E925AD65-B483-48ED-8E12-5361E59A7FF4}">
      <dgm:prSet/>
      <dgm:spPr/>
      <dgm:t>
        <a:bodyPr/>
        <a:lstStyle/>
        <a:p>
          <a:endParaRPr lang="en-US"/>
        </a:p>
      </dgm:t>
    </dgm:pt>
    <dgm:pt modelId="{1A4D6629-144D-4802-B4E8-BDACDA538CB4}" type="sibTrans" cxnId="{E925AD65-B483-48ED-8E12-5361E59A7FF4}">
      <dgm:prSet/>
      <dgm:spPr/>
      <dgm:t>
        <a:bodyPr/>
        <a:lstStyle/>
        <a:p>
          <a:endParaRPr lang="en-US"/>
        </a:p>
      </dgm:t>
    </dgm:pt>
    <dgm:pt modelId="{3CB51F58-DEB7-2C40-BD4A-B3A1164E267F}" type="pres">
      <dgm:prSet presAssocID="{DFE1C164-DD78-F647-83AA-18696370D894}" presName="arrowDiagram" presStyleCnt="0">
        <dgm:presLayoutVars>
          <dgm:chMax val="5"/>
          <dgm:dir/>
          <dgm:resizeHandles val="exact"/>
        </dgm:presLayoutVars>
      </dgm:prSet>
      <dgm:spPr/>
    </dgm:pt>
    <dgm:pt modelId="{4E54708E-F8D4-A44F-AA5B-B96E63A049C8}" type="pres">
      <dgm:prSet presAssocID="{DFE1C164-DD78-F647-83AA-18696370D894}" presName="arrow" presStyleLbl="bgShp" presStyleIdx="0" presStyleCnt="1" custLinFactNeighborX="-2131"/>
      <dgm:spPr/>
    </dgm:pt>
    <dgm:pt modelId="{63467E84-D47F-264B-A29C-F0B115389938}" type="pres">
      <dgm:prSet presAssocID="{DFE1C164-DD78-F647-83AA-18696370D894}" presName="arrowDiagram4" presStyleCnt="0"/>
      <dgm:spPr/>
    </dgm:pt>
    <dgm:pt modelId="{46531288-8634-4106-8627-4ACA82BB56E8}" type="pres">
      <dgm:prSet presAssocID="{716B98B0-96A8-4226-848F-2E793946EF14}" presName="bullet4a" presStyleLbl="node1" presStyleIdx="0" presStyleCnt="4" custLinFactNeighborX="-52745" custLinFactNeighborY="-93768"/>
      <dgm:spPr>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F66DC128-7FC5-419D-9B8E-4C69346E0F2E}" type="pres">
      <dgm:prSet presAssocID="{716B98B0-96A8-4226-848F-2E793946EF14}" presName="textBox4a" presStyleLbl="revTx" presStyleIdx="0" presStyleCnt="4" custScaleX="134040" custScaleY="45670" custLinFactNeighborX="11210" custLinFactNeighborY="-30376">
        <dgm:presLayoutVars>
          <dgm:bulletEnabled val="1"/>
        </dgm:presLayoutVars>
      </dgm:prSet>
      <dgm:spPr/>
      <dgm:t>
        <a:bodyPr/>
        <a:lstStyle/>
        <a:p>
          <a:endParaRPr lang="en-US"/>
        </a:p>
      </dgm:t>
    </dgm:pt>
    <dgm:pt modelId="{E2F1C988-0FEC-4078-8AB5-826C11788D51}" type="pres">
      <dgm:prSet presAssocID="{C4311378-A879-6C4E-915C-D12D1F5AED67}" presName="bullet4b" presStyleLbl="node1" presStyleIdx="1" presStyleCnt="4" custLinFactNeighborX="-20219" custLinFactNeighborY="-37068"/>
      <dgm:spPr>
        <a:solidFill>
          <a:srgbClr val="FF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853CDD9A-A720-4E3A-9641-E5C0F8393816}" type="pres">
      <dgm:prSet presAssocID="{C4311378-A879-6C4E-915C-D12D1F5AED67}" presName="textBox4b" presStyleLbl="revTx" presStyleIdx="1" presStyleCnt="4" custScaleX="80725" custScaleY="31572" custLinFactNeighborX="-3209" custLinFactNeighborY="-32090">
        <dgm:presLayoutVars>
          <dgm:bulletEnabled val="1"/>
        </dgm:presLayoutVars>
      </dgm:prSet>
      <dgm:spPr/>
      <dgm:t>
        <a:bodyPr/>
        <a:lstStyle/>
        <a:p>
          <a:endParaRPr lang="en-US"/>
        </a:p>
      </dgm:t>
    </dgm:pt>
    <dgm:pt modelId="{6DDDBC8E-1A0A-471F-B5F2-CEF82C3C790F}" type="pres">
      <dgm:prSet presAssocID="{73FA328D-71B5-CA4F-942B-F1F10CA4C40E}" presName="bullet4c" presStyleLbl="node1" presStyleIdx="2" presStyleCnt="4" custLinFactNeighborX="-5086" custLinFactNeighborY="-15259"/>
      <dgm:spPr>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5E929207-8F89-49FC-8B4A-C90041F0BA11}" type="pres">
      <dgm:prSet presAssocID="{73FA328D-71B5-CA4F-942B-F1F10CA4C40E}" presName="textBox4c" presStyleLbl="revTx" presStyleIdx="2" presStyleCnt="4" custScaleX="128148" custScaleY="35986" custLinFactNeighborX="5216" custLinFactNeighborY="-23044">
        <dgm:presLayoutVars>
          <dgm:bulletEnabled val="1"/>
        </dgm:presLayoutVars>
      </dgm:prSet>
      <dgm:spPr/>
      <dgm:t>
        <a:bodyPr/>
        <a:lstStyle/>
        <a:p>
          <a:endParaRPr lang="en-US"/>
        </a:p>
      </dgm:t>
    </dgm:pt>
    <dgm:pt modelId="{65893656-EFC5-4C37-8A23-F2D12EA0B739}" type="pres">
      <dgm:prSet presAssocID="{F98BAA71-F916-4BDB-A3BE-29592523602F}" presName="bullet4d" presStyleLbl="node1" presStyleIdx="3" presStyleCnt="4"/>
      <dgm:spPr>
        <a:solidFill>
          <a:srgbClr val="00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7B18D482-ADB3-462A-AE38-49DF97DC3AF6}" type="pres">
      <dgm:prSet presAssocID="{F98BAA71-F916-4BDB-A3BE-29592523602F}" presName="textBox4d" presStyleLbl="revTx" presStyleIdx="3" presStyleCnt="4" custLinFactNeighborX="7702" custLinFactNeighborY="3309">
        <dgm:presLayoutVars>
          <dgm:bulletEnabled val="1"/>
        </dgm:presLayoutVars>
      </dgm:prSet>
      <dgm:spPr/>
      <dgm:t>
        <a:bodyPr/>
        <a:lstStyle/>
        <a:p>
          <a:endParaRPr lang="en-US"/>
        </a:p>
      </dgm:t>
    </dgm:pt>
  </dgm:ptLst>
  <dgm:cxnLst>
    <dgm:cxn modelId="{43B20289-6170-4017-8F8C-62B1F6DCFA88}" srcId="{DFE1C164-DD78-F647-83AA-18696370D894}" destId="{F98BAA71-F916-4BDB-A3BE-29592523602F}" srcOrd="3" destOrd="0" parTransId="{66F6FB47-D430-4C38-B9BF-42755B795296}" sibTransId="{BC7C5C02-5454-4E52-912F-5D2934C3F2D6}"/>
    <dgm:cxn modelId="{8C3529AD-6604-3B4B-9E77-ECB4DE621587}" type="presOf" srcId="{C4311378-A879-6C4E-915C-D12D1F5AED67}" destId="{853CDD9A-A720-4E3A-9641-E5C0F8393816}" srcOrd="0" destOrd="0" presId="urn:microsoft.com/office/officeart/2005/8/layout/arrow2"/>
    <dgm:cxn modelId="{E925AD65-B483-48ED-8E12-5361E59A7FF4}" srcId="{DFE1C164-DD78-F647-83AA-18696370D894}" destId="{716B98B0-96A8-4226-848F-2E793946EF14}" srcOrd="0" destOrd="0" parTransId="{EAAD34C1-AEFD-40F1-A7B8-3297C627FAF9}" sibTransId="{1A4D6629-144D-4802-B4E8-BDACDA538CB4}"/>
    <dgm:cxn modelId="{F74900EF-E7AB-1D47-BCB2-AD06EA2C4278}" type="presOf" srcId="{73FA328D-71B5-CA4F-942B-F1F10CA4C40E}" destId="{5E929207-8F89-49FC-8B4A-C90041F0BA11}" srcOrd="0" destOrd="0" presId="urn:microsoft.com/office/officeart/2005/8/layout/arrow2"/>
    <dgm:cxn modelId="{E30E3594-39C9-BF4C-B2AB-52010B8EB43E}" srcId="{DFE1C164-DD78-F647-83AA-18696370D894}" destId="{C4311378-A879-6C4E-915C-D12D1F5AED67}" srcOrd="1" destOrd="0" parTransId="{2A175AA3-3850-2745-B5BC-B62C6D28C538}" sibTransId="{D9605C6D-610A-2442-A7B0-8E533CAD4616}"/>
    <dgm:cxn modelId="{55614FCB-CCED-6043-A3A1-B04D9ED8668F}" type="presOf" srcId="{F98BAA71-F916-4BDB-A3BE-29592523602F}" destId="{7B18D482-ADB3-462A-AE38-49DF97DC3AF6}" srcOrd="0" destOrd="0" presId="urn:microsoft.com/office/officeart/2005/8/layout/arrow2"/>
    <dgm:cxn modelId="{5F5E5964-8468-1245-9089-A3DD75C6C089}" type="presOf" srcId="{716B98B0-96A8-4226-848F-2E793946EF14}" destId="{F66DC128-7FC5-419D-9B8E-4C69346E0F2E}" srcOrd="0" destOrd="0" presId="urn:microsoft.com/office/officeart/2005/8/layout/arrow2"/>
    <dgm:cxn modelId="{0253EB26-4A13-764D-A494-9459B83ECA31}" srcId="{DFE1C164-DD78-F647-83AA-18696370D894}" destId="{73FA328D-71B5-CA4F-942B-F1F10CA4C40E}" srcOrd="2" destOrd="0" parTransId="{5E4BAA7F-5EB1-994A-8819-F5C5111836CF}" sibTransId="{97B6B7C6-B1D0-1844-8375-5856E2C4E9C5}"/>
    <dgm:cxn modelId="{2DB1BBF5-C796-9841-8B6C-360E8B4A350C}" type="presOf" srcId="{DFE1C164-DD78-F647-83AA-18696370D894}" destId="{3CB51F58-DEB7-2C40-BD4A-B3A1164E267F}" srcOrd="0" destOrd="0" presId="urn:microsoft.com/office/officeart/2005/8/layout/arrow2"/>
    <dgm:cxn modelId="{2646B9F5-7FC7-6345-9634-4CD0F0CE204B}" type="presParOf" srcId="{3CB51F58-DEB7-2C40-BD4A-B3A1164E267F}" destId="{4E54708E-F8D4-A44F-AA5B-B96E63A049C8}" srcOrd="0" destOrd="0" presId="urn:microsoft.com/office/officeart/2005/8/layout/arrow2"/>
    <dgm:cxn modelId="{7396F080-4577-9A45-B22A-BC10E3A93E6A}" type="presParOf" srcId="{3CB51F58-DEB7-2C40-BD4A-B3A1164E267F}" destId="{63467E84-D47F-264B-A29C-F0B115389938}" srcOrd="1" destOrd="0" presId="urn:microsoft.com/office/officeart/2005/8/layout/arrow2"/>
    <dgm:cxn modelId="{07697E39-691D-BA40-94A5-BCADE1645315}" type="presParOf" srcId="{63467E84-D47F-264B-A29C-F0B115389938}" destId="{46531288-8634-4106-8627-4ACA82BB56E8}" srcOrd="0" destOrd="0" presId="urn:microsoft.com/office/officeart/2005/8/layout/arrow2"/>
    <dgm:cxn modelId="{8D9D0E57-83A5-2345-BA99-3ABFCF7DB086}" type="presParOf" srcId="{63467E84-D47F-264B-A29C-F0B115389938}" destId="{F66DC128-7FC5-419D-9B8E-4C69346E0F2E}" srcOrd="1" destOrd="0" presId="urn:microsoft.com/office/officeart/2005/8/layout/arrow2"/>
    <dgm:cxn modelId="{87D61676-90FD-6245-85C1-D13734D06E9F}" type="presParOf" srcId="{63467E84-D47F-264B-A29C-F0B115389938}" destId="{E2F1C988-0FEC-4078-8AB5-826C11788D51}" srcOrd="2" destOrd="0" presId="urn:microsoft.com/office/officeart/2005/8/layout/arrow2"/>
    <dgm:cxn modelId="{5414DF13-A89E-1446-BE38-D76A5947C767}" type="presParOf" srcId="{63467E84-D47F-264B-A29C-F0B115389938}" destId="{853CDD9A-A720-4E3A-9641-E5C0F8393816}" srcOrd="3" destOrd="0" presId="urn:microsoft.com/office/officeart/2005/8/layout/arrow2"/>
    <dgm:cxn modelId="{87FE8986-1758-4C4E-A5FE-05A9AF629F3C}" type="presParOf" srcId="{63467E84-D47F-264B-A29C-F0B115389938}" destId="{6DDDBC8E-1A0A-471F-B5F2-CEF82C3C790F}" srcOrd="4" destOrd="0" presId="urn:microsoft.com/office/officeart/2005/8/layout/arrow2"/>
    <dgm:cxn modelId="{2A5BA74D-07E3-CF4F-9F8B-698DEE904377}" type="presParOf" srcId="{63467E84-D47F-264B-A29C-F0B115389938}" destId="{5E929207-8F89-49FC-8B4A-C90041F0BA11}" srcOrd="5" destOrd="0" presId="urn:microsoft.com/office/officeart/2005/8/layout/arrow2"/>
    <dgm:cxn modelId="{59EB5DD9-7A46-F74B-AE95-4CA8D694AD5E}" type="presParOf" srcId="{63467E84-D47F-264B-A29C-F0B115389938}" destId="{65893656-EFC5-4C37-8A23-F2D12EA0B739}" srcOrd="6" destOrd="0" presId="urn:microsoft.com/office/officeart/2005/8/layout/arrow2"/>
    <dgm:cxn modelId="{70AAE6A8-16E4-D347-98A2-BC0AD8EC211D}" type="presParOf" srcId="{63467E84-D47F-264B-A29C-F0B115389938}" destId="{7B18D482-ADB3-462A-AE38-49DF97DC3AF6}"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D576FFA-7D51-884B-9496-00A320770C66}" type="doc">
      <dgm:prSet loTypeId="urn:microsoft.com/office/officeart/2005/8/layout/vList5" loCatId="" qsTypeId="urn:microsoft.com/office/officeart/2005/8/quickstyle/3d3" qsCatId="3D" csTypeId="urn:microsoft.com/office/officeart/2005/8/colors/colorful3" csCatId="colorful" phldr="1"/>
      <dgm:spPr/>
      <dgm:t>
        <a:bodyPr/>
        <a:lstStyle/>
        <a:p>
          <a:endParaRPr lang="en-US"/>
        </a:p>
      </dgm:t>
    </dgm:pt>
    <dgm:pt modelId="{2B4BAB97-62A9-AA42-AC98-BA81E6126F36}">
      <dgm:prSet phldrT="[Text]" custT="1"/>
      <dgm:spPr>
        <a:solidFill>
          <a:srgbClr val="5EAFA6"/>
        </a:solidFill>
      </dgm:spPr>
      <dgm:t>
        <a:bodyPr/>
        <a:lstStyle/>
        <a:p>
          <a:r>
            <a:rPr lang="en-US" sz="3600" b="1" dirty="0" smtClean="0">
              <a:effectLst>
                <a:outerShdw blurRad="38100" dist="38100" dir="2700000" algn="tl">
                  <a:srgbClr val="000000">
                    <a:alpha val="43137"/>
                  </a:srgbClr>
                </a:outerShdw>
              </a:effectLst>
            </a:rPr>
            <a:t>English Language Learners:</a:t>
          </a:r>
        </a:p>
        <a:p>
          <a:r>
            <a:rPr lang="en-US" sz="3600" b="1" dirty="0" smtClean="0">
              <a:effectLst>
                <a:outerShdw blurRad="38100" dist="38100" dir="2700000" algn="tl">
                  <a:srgbClr val="000000">
                    <a:alpha val="43137"/>
                  </a:srgbClr>
                </a:outerShdw>
              </a:effectLst>
            </a:rPr>
            <a:t>Grade 2 Earth Science</a:t>
          </a:r>
          <a:endParaRPr lang="en-US" sz="3600" b="1" dirty="0">
            <a:effectLst>
              <a:outerShdw blurRad="38100" dist="38100" dir="2700000" algn="tl">
                <a:srgbClr val="000000">
                  <a:alpha val="43137"/>
                </a:srgbClr>
              </a:outerShdw>
            </a:effectLst>
          </a:endParaRPr>
        </a:p>
      </dgm:t>
    </dgm:pt>
    <dgm:pt modelId="{28775C5E-8F37-414E-A896-798125F7918E}" type="parTrans" cxnId="{C8D9D707-9207-E14F-AD6F-1EFD27ADC440}">
      <dgm:prSet/>
      <dgm:spPr/>
      <dgm:t>
        <a:bodyPr/>
        <a:lstStyle/>
        <a:p>
          <a:endParaRPr lang="en-US">
            <a:effectLst>
              <a:outerShdw blurRad="38100" dist="38100" dir="2700000" algn="tl">
                <a:srgbClr val="000000">
                  <a:alpha val="43137"/>
                </a:srgbClr>
              </a:outerShdw>
            </a:effectLst>
          </a:endParaRPr>
        </a:p>
      </dgm:t>
    </dgm:pt>
    <dgm:pt modelId="{D1841D7B-A82B-3E44-A8A3-6EBE5063938D}" type="sibTrans" cxnId="{C8D9D707-9207-E14F-AD6F-1EFD27ADC440}">
      <dgm:prSet/>
      <dgm:spPr/>
      <dgm:t>
        <a:bodyPr/>
        <a:lstStyle/>
        <a:p>
          <a:endParaRPr lang="en-US">
            <a:effectLst>
              <a:outerShdw blurRad="38100" dist="38100" dir="2700000" algn="tl">
                <a:srgbClr val="000000">
                  <a:alpha val="43137"/>
                </a:srgbClr>
              </a:outerShdw>
            </a:effectLst>
          </a:endParaRPr>
        </a:p>
      </dgm:t>
    </dgm:pt>
    <dgm:pt modelId="{72165A07-4B58-B54D-8530-FC6C3A52880C}">
      <dgm:prSet phldrT="[Text]"/>
      <dgm:spPr>
        <a:solidFill>
          <a:srgbClr val="D2E4E2">
            <a:alpha val="90000"/>
          </a:srgbClr>
        </a:solidFill>
      </dgm:spPr>
      <dgm:t>
        <a:bodyPr/>
        <a:lstStyle/>
        <a:p>
          <a:r>
            <a:rPr lang="en-US" b="0" dirty="0" smtClean="0">
              <a:effectLst/>
            </a:rPr>
            <a:t>Developing and Using Models to Represent Earth’s Surface Systems</a:t>
          </a:r>
          <a:endParaRPr lang="en-US" strike="sngStrike" dirty="0">
            <a:effectLst/>
          </a:endParaRPr>
        </a:p>
      </dgm:t>
    </dgm:pt>
    <dgm:pt modelId="{5FF04FF6-4B68-7F45-9879-89FF10822DB4}" type="parTrans" cxnId="{E47EF049-8F31-334C-9131-75C1C72C87B9}">
      <dgm:prSet/>
      <dgm:spPr/>
      <dgm:t>
        <a:bodyPr/>
        <a:lstStyle/>
        <a:p>
          <a:endParaRPr lang="en-US"/>
        </a:p>
      </dgm:t>
    </dgm:pt>
    <dgm:pt modelId="{A91277BF-2A11-ED40-9319-7FE12E9F7618}" type="sibTrans" cxnId="{E47EF049-8F31-334C-9131-75C1C72C87B9}">
      <dgm:prSet/>
      <dgm:spPr/>
      <dgm:t>
        <a:bodyPr/>
        <a:lstStyle/>
        <a:p>
          <a:endParaRPr lang="en-US"/>
        </a:p>
      </dgm:t>
    </dgm:pt>
    <dgm:pt modelId="{5DDA759B-6F0F-D341-8C83-2FD08C8F4E48}" type="pres">
      <dgm:prSet presAssocID="{8D576FFA-7D51-884B-9496-00A320770C66}" presName="Name0" presStyleCnt="0">
        <dgm:presLayoutVars>
          <dgm:dir/>
          <dgm:animLvl val="lvl"/>
          <dgm:resizeHandles val="exact"/>
        </dgm:presLayoutVars>
      </dgm:prSet>
      <dgm:spPr/>
      <dgm:t>
        <a:bodyPr/>
        <a:lstStyle/>
        <a:p>
          <a:endParaRPr lang="en-US"/>
        </a:p>
      </dgm:t>
    </dgm:pt>
    <dgm:pt modelId="{0A868C36-8E3C-3F47-9493-65E8FC7EEBC4}" type="pres">
      <dgm:prSet presAssocID="{2B4BAB97-62A9-AA42-AC98-BA81E6126F36}" presName="linNode" presStyleCnt="0"/>
      <dgm:spPr/>
      <dgm:t>
        <a:bodyPr/>
        <a:lstStyle/>
        <a:p>
          <a:endParaRPr lang="en-US"/>
        </a:p>
      </dgm:t>
    </dgm:pt>
    <dgm:pt modelId="{F82D8E0F-2341-3141-BB97-087E7012913D}" type="pres">
      <dgm:prSet presAssocID="{2B4BAB97-62A9-AA42-AC98-BA81E6126F36}" presName="parentText" presStyleLbl="node1" presStyleIdx="0" presStyleCnt="1" custScaleX="104033" custScaleY="100098" custLinFactNeighborX="-489" custLinFactNeighborY="7427">
        <dgm:presLayoutVars>
          <dgm:chMax val="1"/>
          <dgm:bulletEnabled val="1"/>
        </dgm:presLayoutVars>
      </dgm:prSet>
      <dgm:spPr/>
      <dgm:t>
        <a:bodyPr/>
        <a:lstStyle/>
        <a:p>
          <a:endParaRPr lang="en-US"/>
        </a:p>
      </dgm:t>
    </dgm:pt>
    <dgm:pt modelId="{EF79BFA5-FCDA-E24C-B8E4-769A3187D8DF}" type="pres">
      <dgm:prSet presAssocID="{2B4BAB97-62A9-AA42-AC98-BA81E6126F36}" presName="descendantText" presStyleLbl="alignAccFollowNode1" presStyleIdx="0" presStyleCnt="1" custAng="0" custLinFactNeighborX="-1090">
        <dgm:presLayoutVars>
          <dgm:bulletEnabled val="1"/>
        </dgm:presLayoutVars>
      </dgm:prSet>
      <dgm:spPr/>
      <dgm:t>
        <a:bodyPr/>
        <a:lstStyle/>
        <a:p>
          <a:endParaRPr lang="en-US"/>
        </a:p>
      </dgm:t>
    </dgm:pt>
  </dgm:ptLst>
  <dgm:cxnLst>
    <dgm:cxn modelId="{95C3B9AA-8785-7048-A436-72389CA4A4C2}" type="presOf" srcId="{8D576FFA-7D51-884B-9496-00A320770C66}" destId="{5DDA759B-6F0F-D341-8C83-2FD08C8F4E48}" srcOrd="0" destOrd="0" presId="urn:microsoft.com/office/officeart/2005/8/layout/vList5"/>
    <dgm:cxn modelId="{E47EF049-8F31-334C-9131-75C1C72C87B9}" srcId="{2B4BAB97-62A9-AA42-AC98-BA81E6126F36}" destId="{72165A07-4B58-B54D-8530-FC6C3A52880C}" srcOrd="0" destOrd="0" parTransId="{5FF04FF6-4B68-7F45-9879-89FF10822DB4}" sibTransId="{A91277BF-2A11-ED40-9319-7FE12E9F7618}"/>
    <dgm:cxn modelId="{EA1CC7E1-418E-D946-8530-D1EC787483F0}" type="presOf" srcId="{72165A07-4B58-B54D-8530-FC6C3A52880C}" destId="{EF79BFA5-FCDA-E24C-B8E4-769A3187D8DF}" srcOrd="0" destOrd="0" presId="urn:microsoft.com/office/officeart/2005/8/layout/vList5"/>
    <dgm:cxn modelId="{98AD732D-DCDD-ED4B-9A90-EF9590851A0D}" type="presOf" srcId="{2B4BAB97-62A9-AA42-AC98-BA81E6126F36}" destId="{F82D8E0F-2341-3141-BB97-087E7012913D}" srcOrd="0" destOrd="0" presId="urn:microsoft.com/office/officeart/2005/8/layout/vList5"/>
    <dgm:cxn modelId="{C8D9D707-9207-E14F-AD6F-1EFD27ADC440}" srcId="{8D576FFA-7D51-884B-9496-00A320770C66}" destId="{2B4BAB97-62A9-AA42-AC98-BA81E6126F36}" srcOrd="0" destOrd="0" parTransId="{28775C5E-8F37-414E-A896-798125F7918E}" sibTransId="{D1841D7B-A82B-3E44-A8A3-6EBE5063938D}"/>
    <dgm:cxn modelId="{7DD9558B-9E42-E04B-A7E1-F10D7EF22DC8}" type="presParOf" srcId="{5DDA759B-6F0F-D341-8C83-2FD08C8F4E48}" destId="{0A868C36-8E3C-3F47-9493-65E8FC7EEBC4}" srcOrd="0" destOrd="0" presId="urn:microsoft.com/office/officeart/2005/8/layout/vList5"/>
    <dgm:cxn modelId="{B05819A8-B148-CE47-BA2A-83414D92B84E}" type="presParOf" srcId="{0A868C36-8E3C-3F47-9493-65E8FC7EEBC4}" destId="{F82D8E0F-2341-3141-BB97-087E7012913D}" srcOrd="0" destOrd="0" presId="urn:microsoft.com/office/officeart/2005/8/layout/vList5"/>
    <dgm:cxn modelId="{22D9A4C2-CBCC-D149-9089-17ED785AA4E5}" type="presParOf" srcId="{0A868C36-8E3C-3F47-9493-65E8FC7EEBC4}" destId="{EF79BFA5-FCDA-E24C-B8E4-769A3187D8D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4708E-F8D4-A44F-AA5B-B96E63A049C8}">
      <dsp:nvSpPr>
        <dsp:cNvPr id="0" name=""/>
        <dsp:cNvSpPr/>
      </dsp:nvSpPr>
      <dsp:spPr>
        <a:xfrm>
          <a:off x="159622" y="0"/>
          <a:ext cx="10767961" cy="6729976"/>
        </a:xfrm>
        <a:prstGeom prst="swooshArrow">
          <a:avLst>
            <a:gd name="adj1" fmla="val 25000"/>
            <a:gd name="adj2" fmla="val 25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6531288-8634-4106-8627-4ACA82BB56E8}">
      <dsp:nvSpPr>
        <dsp:cNvPr id="0" name=""/>
        <dsp:cNvSpPr/>
      </dsp:nvSpPr>
      <dsp:spPr>
        <a:xfrm>
          <a:off x="1319102" y="4772181"/>
          <a:ext cx="247663" cy="247663"/>
        </a:xfrm>
        <a:prstGeom prst="ellipse">
          <a:avLst/>
        </a:prstGeom>
        <a:solidFill>
          <a:srgbClr val="FFFF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sp>
    <dsp:sp modelId="{F66DC128-7FC5-419D-9B8E-4C69346E0F2E}">
      <dsp:nvSpPr>
        <dsp:cNvPr id="0" name=""/>
        <dsp:cNvSpPr/>
      </dsp:nvSpPr>
      <dsp:spPr>
        <a:xfrm>
          <a:off x="1466582" y="5076810"/>
          <a:ext cx="2468107" cy="731512"/>
        </a:xfrm>
        <a:prstGeom prst="rect">
          <a:avLst/>
        </a:prstGeom>
        <a:noFill/>
        <a:ln>
          <a:noFill/>
        </a:ln>
        <a:effectLst>
          <a:outerShdw blurRad="50800" dist="38100" dir="13500000" algn="b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31232" tIns="0" rIns="0" bIns="0" numCol="1" spcCol="1270" anchor="t" anchorCtr="0">
          <a:noAutofit/>
        </a:bodyPr>
        <a:lstStyle/>
        <a:p>
          <a:pPr lvl="0" algn="l" defTabSz="1244600">
            <a:lnSpc>
              <a:spcPct val="90000"/>
            </a:lnSpc>
            <a:spcBef>
              <a:spcPct val="0"/>
            </a:spcBef>
            <a:spcAft>
              <a:spcPct val="35000"/>
            </a:spcAft>
          </a:pPr>
          <a:r>
            <a:rPr lang="en-US" sz="2800" b="1" kern="1200" dirty="0" smtClean="0">
              <a:effectLst/>
              <a:latin typeface="Helvetica" pitchFamily="34" charset="0"/>
              <a:cs typeface="Helvetica" pitchFamily="34" charset="0"/>
            </a:rPr>
            <a:t>Appendix</a:t>
          </a:r>
          <a:r>
            <a:rPr lang="en-US" sz="2800" b="1" kern="1200" dirty="0" smtClean="0">
              <a:latin typeface="Helvetica" pitchFamily="34" charset="0"/>
              <a:cs typeface="Helvetica" pitchFamily="34" charset="0"/>
            </a:rPr>
            <a:t> D</a:t>
          </a:r>
          <a:endParaRPr lang="en-US" sz="2800" kern="1200" dirty="0"/>
        </a:p>
      </dsp:txBody>
      <dsp:txXfrm>
        <a:off x="1466582" y="5076810"/>
        <a:ext cx="2468107" cy="731512"/>
      </dsp:txXfrm>
    </dsp:sp>
    <dsp:sp modelId="{E2F1C988-0FEC-4078-8AB5-826C11788D51}">
      <dsp:nvSpPr>
        <dsp:cNvPr id="0" name=""/>
        <dsp:cNvSpPr/>
      </dsp:nvSpPr>
      <dsp:spPr>
        <a:xfrm>
          <a:off x="3112438" y="3279359"/>
          <a:ext cx="430718" cy="430718"/>
        </a:xfrm>
        <a:prstGeom prst="ellipse">
          <a:avLst/>
        </a:prstGeom>
        <a:solidFill>
          <a:srgbClr val="FF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sp>
    <dsp:sp modelId="{853CDD9A-A720-4E3A-9641-E5C0F8393816}">
      <dsp:nvSpPr>
        <dsp:cNvPr id="0" name=""/>
        <dsp:cNvSpPr/>
      </dsp:nvSpPr>
      <dsp:spPr>
        <a:xfrm>
          <a:off x="3560250" y="3719702"/>
          <a:ext cx="1825411" cy="971028"/>
        </a:xfrm>
        <a:prstGeom prst="rect">
          <a:avLst/>
        </a:prstGeom>
        <a:noFill/>
        <a:ln>
          <a:noFill/>
        </a:ln>
        <a:effectLst>
          <a:outerShdw blurRad="50800" dist="38100" dir="13500000" algn="b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228229" tIns="0" rIns="0" bIns="0" numCol="1" spcCol="1270" anchor="t" anchorCtr="0">
          <a:noAutofit/>
        </a:bodyPr>
        <a:lstStyle/>
        <a:p>
          <a:pPr lvl="0" algn="l" defTabSz="1244600">
            <a:lnSpc>
              <a:spcPct val="90000"/>
            </a:lnSpc>
            <a:spcBef>
              <a:spcPct val="0"/>
            </a:spcBef>
            <a:spcAft>
              <a:spcPct val="35000"/>
            </a:spcAft>
          </a:pPr>
          <a:r>
            <a:rPr lang="en-US" sz="2800" b="1" kern="1200" dirty="0" smtClean="0">
              <a:effectLst/>
              <a:latin typeface="Helvetica" pitchFamily="34" charset="0"/>
              <a:cs typeface="Helvetica" pitchFamily="34" charset="0"/>
            </a:rPr>
            <a:t>Bias Reviews</a:t>
          </a:r>
          <a:endParaRPr lang="en-US" sz="2800" kern="1200" dirty="0">
            <a:effectLst/>
          </a:endParaRPr>
        </a:p>
      </dsp:txBody>
      <dsp:txXfrm>
        <a:off x="3560250" y="3719702"/>
        <a:ext cx="1825411" cy="971028"/>
      </dsp:txXfrm>
    </dsp:sp>
    <dsp:sp modelId="{6DDDBC8E-1A0A-471F-B5F2-CEF82C3C790F}">
      <dsp:nvSpPr>
        <dsp:cNvPr id="0" name=""/>
        <dsp:cNvSpPr/>
      </dsp:nvSpPr>
      <dsp:spPr>
        <a:xfrm>
          <a:off x="5404851" y="2198416"/>
          <a:ext cx="570701" cy="570701"/>
        </a:xfrm>
        <a:prstGeom prst="ellipse">
          <a:avLst/>
        </a:prstGeom>
        <a:solidFill>
          <a:srgbClr val="00B0F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sp>
    <dsp:sp modelId="{5E929207-8F89-49FC-8B4A-C90041F0BA11}">
      <dsp:nvSpPr>
        <dsp:cNvPr id="0" name=""/>
        <dsp:cNvSpPr/>
      </dsp:nvSpPr>
      <dsp:spPr>
        <a:xfrm>
          <a:off x="5518925" y="2943633"/>
          <a:ext cx="2897774" cy="1496702"/>
        </a:xfrm>
        <a:prstGeom prst="rect">
          <a:avLst/>
        </a:prstGeom>
        <a:noFill/>
        <a:ln>
          <a:noFill/>
        </a:ln>
        <a:effectLst>
          <a:outerShdw blurRad="50800" dist="38100" dir="13500000" algn="b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302403" tIns="0" rIns="0" bIns="0" numCol="1" spcCol="1270" anchor="t" anchorCtr="0">
          <a:noAutofit/>
        </a:bodyPr>
        <a:lstStyle/>
        <a:p>
          <a:pPr lvl="0" algn="l" defTabSz="1244600">
            <a:lnSpc>
              <a:spcPct val="90000"/>
            </a:lnSpc>
            <a:spcBef>
              <a:spcPct val="0"/>
            </a:spcBef>
            <a:spcAft>
              <a:spcPct val="35000"/>
            </a:spcAft>
          </a:pPr>
          <a:r>
            <a:rPr lang="en-US" sz="2800" b="1" kern="1200" dirty="0" smtClean="0">
              <a:effectLst/>
              <a:latin typeface="Helvetica" pitchFamily="34" charset="0"/>
              <a:cs typeface="Helvetica" pitchFamily="34" charset="0"/>
            </a:rPr>
            <a:t>Diversity and </a:t>
          </a:r>
        </a:p>
        <a:p>
          <a:pPr lvl="0" algn="l" defTabSz="1244600">
            <a:lnSpc>
              <a:spcPct val="90000"/>
            </a:lnSpc>
            <a:spcBef>
              <a:spcPct val="0"/>
            </a:spcBef>
            <a:spcAft>
              <a:spcPct val="35000"/>
            </a:spcAft>
          </a:pPr>
          <a:r>
            <a:rPr lang="en-US" sz="2800" b="1" kern="1200" dirty="0" smtClean="0">
              <a:effectLst/>
              <a:latin typeface="Helvetica" pitchFamily="34" charset="0"/>
              <a:cs typeface="Helvetica" pitchFamily="34" charset="0"/>
            </a:rPr>
            <a:t>Equity Topic</a:t>
          </a:r>
        </a:p>
        <a:p>
          <a:pPr lvl="0" algn="l" defTabSz="1244600">
            <a:lnSpc>
              <a:spcPct val="90000"/>
            </a:lnSpc>
            <a:spcBef>
              <a:spcPct val="0"/>
            </a:spcBef>
            <a:spcAft>
              <a:spcPct val="35000"/>
            </a:spcAft>
          </a:pPr>
          <a:r>
            <a:rPr lang="en-US" sz="2800" b="1" kern="1200" dirty="0" smtClean="0">
              <a:effectLst/>
              <a:latin typeface="Helvetica" pitchFamily="34" charset="0"/>
              <a:cs typeface="Helvetica" pitchFamily="34" charset="0"/>
            </a:rPr>
            <a:t>in Appendices </a:t>
          </a:r>
          <a:endParaRPr lang="en-US" sz="2800" kern="1200" dirty="0">
            <a:effectLst/>
          </a:endParaRPr>
        </a:p>
      </dsp:txBody>
      <dsp:txXfrm>
        <a:off x="5518925" y="2943633"/>
        <a:ext cx="2897774" cy="1496702"/>
      </dsp:txXfrm>
    </dsp:sp>
    <dsp:sp modelId="{65893656-EFC5-4C37-8A23-F2D12EA0B739}">
      <dsp:nvSpPr>
        <dsp:cNvPr id="0" name=""/>
        <dsp:cNvSpPr/>
      </dsp:nvSpPr>
      <dsp:spPr>
        <a:xfrm>
          <a:off x="7867437" y="1522320"/>
          <a:ext cx="764525" cy="764525"/>
        </a:xfrm>
        <a:prstGeom prst="ellipse">
          <a:avLst/>
        </a:prstGeom>
        <a:solidFill>
          <a:srgbClr val="00FF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3">
          <a:scrgbClr r="0" g="0" b="0"/>
        </a:effectRef>
        <a:fontRef idx="minor">
          <a:schemeClr val="lt1"/>
        </a:fontRef>
      </dsp:style>
    </dsp:sp>
    <dsp:sp modelId="{7B18D482-ADB3-462A-AE38-49DF97DC3AF6}">
      <dsp:nvSpPr>
        <dsp:cNvPr id="0" name=""/>
        <dsp:cNvSpPr/>
      </dsp:nvSpPr>
      <dsp:spPr>
        <a:xfrm>
          <a:off x="8423862" y="1904583"/>
          <a:ext cx="2261271" cy="4825392"/>
        </a:xfrm>
        <a:prstGeom prst="rect">
          <a:avLst/>
        </a:prstGeom>
        <a:noFill/>
        <a:ln>
          <a:noFill/>
        </a:ln>
        <a:effectLst>
          <a:outerShdw blurRad="50800" dist="38100" dir="13500000" algn="b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405106" tIns="0" rIns="0" bIns="0" numCol="1" spcCol="1270" anchor="t" anchorCtr="0">
          <a:noAutofit/>
        </a:bodyPr>
        <a:lstStyle/>
        <a:p>
          <a:pPr lvl="0" algn="l" defTabSz="1244600">
            <a:lnSpc>
              <a:spcPct val="90000"/>
            </a:lnSpc>
            <a:spcBef>
              <a:spcPct val="0"/>
            </a:spcBef>
            <a:spcAft>
              <a:spcPct val="35000"/>
            </a:spcAft>
          </a:pPr>
          <a:r>
            <a:rPr lang="en-US" sz="2800" b="1" kern="1200" dirty="0" smtClean="0">
              <a:solidFill>
                <a:schemeClr val="tx1"/>
              </a:solidFill>
              <a:effectLst/>
              <a:latin typeface="Helvetica"/>
              <a:cs typeface="Helvetica"/>
            </a:rPr>
            <a:t>Seven</a:t>
          </a:r>
          <a:r>
            <a:rPr lang="en-US" sz="2800" b="1" kern="1200" dirty="0" smtClean="0">
              <a:solidFill>
                <a:srgbClr val="FF0000"/>
              </a:solidFill>
              <a:effectLst/>
              <a:latin typeface="Helvetica"/>
              <a:cs typeface="Helvetica"/>
            </a:rPr>
            <a:t> </a:t>
          </a:r>
        </a:p>
        <a:p>
          <a:pPr lvl="0" algn="l" defTabSz="1244600">
            <a:lnSpc>
              <a:spcPct val="90000"/>
            </a:lnSpc>
            <a:spcBef>
              <a:spcPct val="0"/>
            </a:spcBef>
            <a:spcAft>
              <a:spcPct val="35000"/>
            </a:spcAft>
          </a:pPr>
          <a:r>
            <a:rPr lang="en-US" sz="2800" b="1" kern="1200" dirty="0" smtClean="0">
              <a:effectLst/>
              <a:latin typeface="Helvetica"/>
              <a:cs typeface="Helvetica"/>
            </a:rPr>
            <a:t>Case </a:t>
          </a:r>
        </a:p>
        <a:p>
          <a:pPr lvl="0" algn="l" defTabSz="1244600">
            <a:lnSpc>
              <a:spcPct val="90000"/>
            </a:lnSpc>
            <a:spcBef>
              <a:spcPct val="0"/>
            </a:spcBef>
            <a:spcAft>
              <a:spcPct val="35000"/>
            </a:spcAft>
          </a:pPr>
          <a:r>
            <a:rPr lang="en-US" sz="2800" b="1" kern="1200" dirty="0" smtClean="0">
              <a:effectLst/>
              <a:latin typeface="Helvetica"/>
              <a:cs typeface="Helvetica"/>
            </a:rPr>
            <a:t>Studies</a:t>
          </a:r>
          <a:endParaRPr lang="en-US" sz="2800" kern="1200" dirty="0">
            <a:effectLst/>
          </a:endParaRPr>
        </a:p>
      </dsp:txBody>
      <dsp:txXfrm>
        <a:off x="8423862" y="1904583"/>
        <a:ext cx="2261271" cy="4825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9BFA5-FCDA-E24C-B8E4-769A3187D8DF}">
      <dsp:nvSpPr>
        <dsp:cNvPr id="0" name=""/>
        <dsp:cNvSpPr/>
      </dsp:nvSpPr>
      <dsp:spPr>
        <a:xfrm rot="5400000">
          <a:off x="6707077" y="-2903738"/>
          <a:ext cx="696064" cy="6678642"/>
        </a:xfrm>
        <a:prstGeom prst="round2Same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effectLst/>
            </a:rPr>
            <a:t>Developing Conceptual Models to Explain Chemical Processes</a:t>
          </a:r>
        </a:p>
      </dsp:txBody>
      <dsp:txXfrm rot="-5400000">
        <a:off x="3715789" y="121529"/>
        <a:ext cx="6644663" cy="628106"/>
      </dsp:txXfrm>
    </dsp:sp>
    <dsp:sp modelId="{F82D8E0F-2341-3141-BB97-087E7012913D}">
      <dsp:nvSpPr>
        <dsp:cNvPr id="0" name=""/>
        <dsp:cNvSpPr/>
      </dsp:nvSpPr>
      <dsp:spPr>
        <a:xfrm>
          <a:off x="0" y="542"/>
          <a:ext cx="3756736" cy="87008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Economically Disadvantaged:</a:t>
          </a:r>
        </a:p>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Grade 9  Physical Science</a:t>
          </a:r>
          <a:endParaRPr lang="en-US" sz="2000" b="1" kern="1200" dirty="0">
            <a:effectLst>
              <a:outerShdw blurRad="38100" dist="38100" dir="2700000" algn="tl">
                <a:srgbClr val="000000">
                  <a:alpha val="43137"/>
                </a:srgbClr>
              </a:outerShdw>
            </a:effectLst>
          </a:endParaRPr>
        </a:p>
      </dsp:txBody>
      <dsp:txXfrm>
        <a:off x="42474" y="43016"/>
        <a:ext cx="3671788" cy="785132"/>
      </dsp:txXfrm>
    </dsp:sp>
    <dsp:sp modelId="{F30387ED-B01D-3341-BA1C-3FC578E9E8C7}">
      <dsp:nvSpPr>
        <dsp:cNvPr id="0" name=""/>
        <dsp:cNvSpPr/>
      </dsp:nvSpPr>
      <dsp:spPr>
        <a:xfrm rot="5400000">
          <a:off x="6748025" y="-1990153"/>
          <a:ext cx="696064" cy="6678642"/>
        </a:xfrm>
        <a:prstGeom prst="round2SameRect">
          <a:avLst/>
        </a:prstGeom>
        <a:solidFill>
          <a:schemeClr val="accent3">
            <a:tint val="40000"/>
            <a:alpha val="90000"/>
            <a:hueOff val="1786142"/>
            <a:satOff val="-2299"/>
            <a:lumOff val="-17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effectLst/>
            </a:rPr>
            <a:t>Constructing Explanations to Compare the Cycle of Matter and the Flow of Energy through Local Ecosystems</a:t>
          </a:r>
        </a:p>
      </dsp:txBody>
      <dsp:txXfrm rot="-5400000">
        <a:off x="3756737" y="1035114"/>
        <a:ext cx="6644663" cy="628106"/>
      </dsp:txXfrm>
    </dsp:sp>
    <dsp:sp modelId="{2CF7ACDF-CC2D-E346-8BD9-47979F1D9153}">
      <dsp:nvSpPr>
        <dsp:cNvPr id="0" name=""/>
        <dsp:cNvSpPr/>
      </dsp:nvSpPr>
      <dsp:spPr>
        <a:xfrm>
          <a:off x="0" y="914127"/>
          <a:ext cx="3756736" cy="870080"/>
        </a:xfrm>
        <a:prstGeom prst="roundRect">
          <a:avLst/>
        </a:prstGeom>
        <a:solidFill>
          <a:schemeClr val="accent3">
            <a:hueOff val="1875044"/>
            <a:satOff val="-2813"/>
            <a:lumOff val="-45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Racial </a:t>
          </a:r>
          <a:r>
            <a:rPr lang="en-US" sz="2000" b="1" kern="1200" dirty="0">
              <a:effectLst>
                <a:outerShdw blurRad="38100" dist="38100" dir="2700000" algn="tl">
                  <a:srgbClr val="000000">
                    <a:alpha val="43137"/>
                  </a:srgbClr>
                </a:outerShdw>
              </a:effectLst>
            </a:rPr>
            <a:t>and Ethnic </a:t>
          </a:r>
          <a:r>
            <a:rPr lang="en-US" sz="2000" b="1" kern="1200" dirty="0" smtClean="0">
              <a:effectLst>
                <a:outerShdw blurRad="38100" dist="38100" dir="2700000" algn="tl">
                  <a:srgbClr val="000000">
                    <a:alpha val="43137"/>
                  </a:srgbClr>
                </a:outerShdw>
              </a:effectLst>
            </a:rPr>
            <a:t>Groups:</a:t>
          </a:r>
        </a:p>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Grade </a:t>
          </a:r>
          <a:r>
            <a:rPr lang="en-US" sz="2000" b="1" kern="1200" dirty="0">
              <a:effectLst>
                <a:outerShdw blurRad="38100" dist="38100" dir="2700000" algn="tl">
                  <a:srgbClr val="000000">
                    <a:alpha val="43137"/>
                  </a:srgbClr>
                </a:outerShdw>
              </a:effectLst>
            </a:rPr>
            <a:t>8 </a:t>
          </a:r>
          <a:r>
            <a:rPr lang="en-US" sz="2000" b="1" kern="1200" dirty="0" smtClean="0">
              <a:effectLst>
                <a:outerShdw blurRad="38100" dist="38100" dir="2700000" algn="tl">
                  <a:srgbClr val="000000">
                    <a:alpha val="43137"/>
                  </a:srgbClr>
                </a:outerShdw>
              </a:effectLst>
            </a:rPr>
            <a:t>Life </a:t>
          </a:r>
          <a:r>
            <a:rPr lang="en-US" sz="2000" b="1" kern="1200" dirty="0">
              <a:effectLst>
                <a:outerShdw blurRad="38100" dist="38100" dir="2700000" algn="tl">
                  <a:srgbClr val="000000">
                    <a:alpha val="43137"/>
                  </a:srgbClr>
                </a:outerShdw>
              </a:effectLst>
            </a:rPr>
            <a:t>science</a:t>
          </a:r>
        </a:p>
      </dsp:txBody>
      <dsp:txXfrm>
        <a:off x="42474" y="956601"/>
        <a:ext cx="3671788" cy="785132"/>
      </dsp:txXfrm>
    </dsp:sp>
    <dsp:sp modelId="{67BFBC98-9352-2540-B4D6-91B8CF4B7FF0}">
      <dsp:nvSpPr>
        <dsp:cNvPr id="0" name=""/>
        <dsp:cNvSpPr/>
      </dsp:nvSpPr>
      <dsp:spPr>
        <a:xfrm rot="5400000">
          <a:off x="6748025" y="-1076568"/>
          <a:ext cx="696064" cy="6678642"/>
        </a:xfrm>
        <a:prstGeom prst="round2SameRect">
          <a:avLst/>
        </a:prstGeom>
        <a:solidFill>
          <a:schemeClr val="accent3">
            <a:tint val="40000"/>
            <a:alpha val="90000"/>
            <a:hueOff val="3572284"/>
            <a:satOff val="-4598"/>
            <a:lumOff val="-35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effectLst/>
            </a:rPr>
            <a:t>Using Models of Space Systems to Describe Patterns</a:t>
          </a:r>
        </a:p>
      </dsp:txBody>
      <dsp:txXfrm rot="-5400000">
        <a:off x="3756737" y="1948699"/>
        <a:ext cx="6644663" cy="628106"/>
      </dsp:txXfrm>
    </dsp:sp>
    <dsp:sp modelId="{1418D59E-40A7-F347-BFA9-98066ABA4C4E}">
      <dsp:nvSpPr>
        <dsp:cNvPr id="0" name=""/>
        <dsp:cNvSpPr/>
      </dsp:nvSpPr>
      <dsp:spPr>
        <a:xfrm>
          <a:off x="0" y="1827712"/>
          <a:ext cx="3756736" cy="870080"/>
        </a:xfrm>
        <a:prstGeom prst="roundRect">
          <a:avLst/>
        </a:prstGeom>
        <a:solidFill>
          <a:schemeClr val="accent3">
            <a:hueOff val="3750089"/>
            <a:satOff val="-5627"/>
            <a:lumOff val="-9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Disabilities:</a:t>
          </a:r>
        </a:p>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Grade </a:t>
          </a:r>
          <a:r>
            <a:rPr lang="en-US" sz="2000" b="1" kern="1200" dirty="0">
              <a:effectLst>
                <a:outerShdw blurRad="38100" dist="38100" dir="2700000" algn="tl">
                  <a:srgbClr val="000000">
                    <a:alpha val="43137"/>
                  </a:srgbClr>
                </a:outerShdw>
              </a:effectLst>
            </a:rPr>
            <a:t>6 </a:t>
          </a:r>
          <a:r>
            <a:rPr lang="en-US" sz="2000" b="1" kern="1200" dirty="0" smtClean="0">
              <a:effectLst>
                <a:outerShdw blurRad="38100" dist="38100" dir="2700000" algn="tl">
                  <a:srgbClr val="000000">
                    <a:alpha val="43137"/>
                  </a:srgbClr>
                </a:outerShdw>
              </a:effectLst>
            </a:rPr>
            <a:t>Space Science</a:t>
          </a:r>
          <a:endParaRPr lang="en-US" sz="2000" b="1" kern="1200" dirty="0">
            <a:effectLst>
              <a:outerShdw blurRad="38100" dist="38100" dir="2700000" algn="tl">
                <a:srgbClr val="000000">
                  <a:alpha val="43137"/>
                </a:srgbClr>
              </a:outerShdw>
            </a:effectLst>
          </a:endParaRPr>
        </a:p>
      </dsp:txBody>
      <dsp:txXfrm>
        <a:off x="42474" y="1870186"/>
        <a:ext cx="3671788" cy="785132"/>
      </dsp:txXfrm>
    </dsp:sp>
    <dsp:sp modelId="{79CC1693-278C-8843-959F-76C94ABA989E}">
      <dsp:nvSpPr>
        <dsp:cNvPr id="0" name=""/>
        <dsp:cNvSpPr/>
      </dsp:nvSpPr>
      <dsp:spPr>
        <a:xfrm rot="5400000">
          <a:off x="6748025" y="-162984"/>
          <a:ext cx="696064" cy="6678642"/>
        </a:xfrm>
        <a:prstGeom prst="round2SameRect">
          <a:avLst/>
        </a:prstGeom>
        <a:solidFill>
          <a:srgbClr val="D2E4E2">
            <a:alpha val="9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smtClean="0">
              <a:effectLst/>
            </a:rPr>
            <a:t>Developing and Using Models to Represent Earth’s Surface Systems</a:t>
          </a:r>
          <a:endParaRPr lang="en-US" sz="1900" strike="sngStrike" kern="1200" dirty="0">
            <a:effectLst/>
          </a:endParaRPr>
        </a:p>
      </dsp:txBody>
      <dsp:txXfrm rot="-5400000">
        <a:off x="3756737" y="2862283"/>
        <a:ext cx="6644663" cy="628106"/>
      </dsp:txXfrm>
    </dsp:sp>
    <dsp:sp modelId="{271B36AE-1A2C-A14F-A75A-B4D19ADC11C6}">
      <dsp:nvSpPr>
        <dsp:cNvPr id="0" name=""/>
        <dsp:cNvSpPr/>
      </dsp:nvSpPr>
      <dsp:spPr>
        <a:xfrm>
          <a:off x="0" y="2741296"/>
          <a:ext cx="3756736" cy="870080"/>
        </a:xfrm>
        <a:prstGeom prst="roundRect">
          <a:avLst/>
        </a:prstGeom>
        <a:solidFill>
          <a:srgbClr val="5EAFA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English Language </a:t>
          </a:r>
          <a:r>
            <a:rPr lang="en-US" sz="2000" b="1" kern="1200" dirty="0" smtClean="0">
              <a:effectLst>
                <a:outerShdw blurRad="38100" dist="38100" dir="2700000" algn="tl">
                  <a:srgbClr val="000000">
                    <a:alpha val="43137"/>
                  </a:srgbClr>
                </a:outerShdw>
              </a:effectLst>
            </a:rPr>
            <a:t>Learners:</a:t>
          </a:r>
        </a:p>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Grade 2 Earth Science</a:t>
          </a:r>
          <a:endParaRPr lang="en-US" sz="2000" b="1" kern="1200" dirty="0">
            <a:effectLst>
              <a:outerShdw blurRad="38100" dist="38100" dir="2700000" algn="tl">
                <a:srgbClr val="000000">
                  <a:alpha val="43137"/>
                </a:srgbClr>
              </a:outerShdw>
            </a:effectLst>
          </a:endParaRPr>
        </a:p>
      </dsp:txBody>
      <dsp:txXfrm>
        <a:off x="42474" y="2783770"/>
        <a:ext cx="3671788" cy="785132"/>
      </dsp:txXfrm>
    </dsp:sp>
    <dsp:sp modelId="{ADBBC20B-474D-424D-8CD7-9445011CD177}">
      <dsp:nvSpPr>
        <dsp:cNvPr id="0" name=""/>
        <dsp:cNvSpPr/>
      </dsp:nvSpPr>
      <dsp:spPr>
        <a:xfrm rot="5400000">
          <a:off x="6748025" y="750600"/>
          <a:ext cx="696064" cy="6678642"/>
        </a:xfrm>
        <a:prstGeom prst="round2SameRect">
          <a:avLst/>
        </a:prstGeom>
        <a:solidFill>
          <a:schemeClr val="accent3">
            <a:tint val="40000"/>
            <a:alpha val="90000"/>
            <a:hueOff val="7144568"/>
            <a:satOff val="-9195"/>
            <a:lumOff val="-71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effectLst/>
            </a:rPr>
            <a:t>Defining Problems with Multiple Solutions within an Ecosystem</a:t>
          </a:r>
        </a:p>
      </dsp:txBody>
      <dsp:txXfrm rot="-5400000">
        <a:off x="3756737" y="3775868"/>
        <a:ext cx="6644663" cy="628106"/>
      </dsp:txXfrm>
    </dsp:sp>
    <dsp:sp modelId="{769B8812-917F-3343-B283-6B237A9A5186}">
      <dsp:nvSpPr>
        <dsp:cNvPr id="0" name=""/>
        <dsp:cNvSpPr/>
      </dsp:nvSpPr>
      <dsp:spPr>
        <a:xfrm>
          <a:off x="0" y="3654881"/>
          <a:ext cx="3756736" cy="870080"/>
        </a:xfrm>
        <a:prstGeom prst="roundRect">
          <a:avLst/>
        </a:prstGeom>
        <a:solidFill>
          <a:schemeClr val="accent3">
            <a:hueOff val="7500177"/>
            <a:satOff val="-11253"/>
            <a:lumOff val="-183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Girls:</a:t>
          </a:r>
        </a:p>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Grade </a:t>
          </a:r>
          <a:r>
            <a:rPr lang="en-US" sz="2000" b="1" kern="1200" dirty="0">
              <a:effectLst>
                <a:outerShdw blurRad="38100" dist="38100" dir="2700000" algn="tl">
                  <a:srgbClr val="000000">
                    <a:alpha val="43137"/>
                  </a:srgbClr>
                </a:outerShdw>
              </a:effectLst>
            </a:rPr>
            <a:t>3 </a:t>
          </a:r>
          <a:r>
            <a:rPr lang="en-US" sz="2000" b="1" kern="1200" dirty="0" smtClean="0">
              <a:effectLst>
                <a:outerShdw blurRad="38100" dist="38100" dir="2700000" algn="tl">
                  <a:srgbClr val="000000">
                    <a:alpha val="43137"/>
                  </a:srgbClr>
                </a:outerShdw>
              </a:effectLst>
            </a:rPr>
            <a:t>Engineering</a:t>
          </a:r>
          <a:endParaRPr lang="en-US" sz="2000" b="1" kern="1200" dirty="0">
            <a:effectLst>
              <a:outerShdw blurRad="38100" dist="38100" dir="2700000" algn="tl">
                <a:srgbClr val="000000">
                  <a:alpha val="43137"/>
                </a:srgbClr>
              </a:outerShdw>
            </a:effectLst>
          </a:endParaRPr>
        </a:p>
      </dsp:txBody>
      <dsp:txXfrm>
        <a:off x="42474" y="3697355"/>
        <a:ext cx="3671788" cy="785132"/>
      </dsp:txXfrm>
    </dsp:sp>
    <dsp:sp modelId="{16701B4E-A2BD-CB48-BDB5-80740582CF62}">
      <dsp:nvSpPr>
        <dsp:cNvPr id="0" name=""/>
        <dsp:cNvSpPr/>
      </dsp:nvSpPr>
      <dsp:spPr>
        <a:xfrm rot="5400000">
          <a:off x="6748025" y="1664184"/>
          <a:ext cx="696064" cy="6678642"/>
        </a:xfrm>
        <a:prstGeom prst="round2SameRect">
          <a:avLst/>
        </a:prstGeom>
        <a:solidFill>
          <a:schemeClr val="accent3">
            <a:tint val="40000"/>
            <a:alpha val="90000"/>
            <a:hueOff val="8930709"/>
            <a:satOff val="-11494"/>
            <a:lumOff val="-89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effectLst/>
            </a:rPr>
            <a:t>Constructing Explanations about Energy in Chemical Processes</a:t>
          </a:r>
        </a:p>
      </dsp:txBody>
      <dsp:txXfrm rot="-5400000">
        <a:off x="3756737" y="4689452"/>
        <a:ext cx="6644663" cy="628106"/>
      </dsp:txXfrm>
    </dsp:sp>
    <dsp:sp modelId="{3F7906A5-757C-634A-B003-90DCBC1CBECE}">
      <dsp:nvSpPr>
        <dsp:cNvPr id="0" name=""/>
        <dsp:cNvSpPr/>
      </dsp:nvSpPr>
      <dsp:spPr>
        <a:xfrm>
          <a:off x="0" y="4568465"/>
          <a:ext cx="3756736" cy="870080"/>
        </a:xfrm>
        <a:prstGeom prst="roundRect">
          <a:avLst/>
        </a:prstGeom>
        <a:solidFill>
          <a:schemeClr val="accent3">
            <a:hueOff val="9375221"/>
            <a:satOff val="-14067"/>
            <a:lumOff val="-228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Alternative </a:t>
          </a:r>
          <a:r>
            <a:rPr lang="en-US" sz="2000" b="1" kern="1200" dirty="0" smtClean="0">
              <a:effectLst>
                <a:outerShdw blurRad="38100" dist="38100" dir="2700000" algn="tl">
                  <a:srgbClr val="000000">
                    <a:alpha val="43137"/>
                  </a:srgbClr>
                </a:outerShdw>
              </a:effectLst>
            </a:rPr>
            <a:t>Education:</a:t>
          </a:r>
        </a:p>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Grade 10 &amp; 11 Physical Science</a:t>
          </a:r>
          <a:endParaRPr lang="en-US" sz="2000" b="1" kern="1200" dirty="0">
            <a:effectLst>
              <a:outerShdw blurRad="38100" dist="38100" dir="2700000" algn="tl">
                <a:srgbClr val="000000">
                  <a:alpha val="43137"/>
                </a:srgbClr>
              </a:outerShdw>
            </a:effectLst>
          </a:endParaRPr>
        </a:p>
      </dsp:txBody>
      <dsp:txXfrm>
        <a:off x="42474" y="4610939"/>
        <a:ext cx="3671788" cy="785132"/>
      </dsp:txXfrm>
    </dsp:sp>
    <dsp:sp modelId="{5C3A7A56-286C-5049-AECB-A3209EFA75E1}">
      <dsp:nvSpPr>
        <dsp:cNvPr id="0" name=""/>
        <dsp:cNvSpPr/>
      </dsp:nvSpPr>
      <dsp:spPr>
        <a:xfrm rot="5400000">
          <a:off x="6748025" y="2577769"/>
          <a:ext cx="696064" cy="6678642"/>
        </a:xfrm>
        <a:prstGeom prst="round2SameRect">
          <a:avLst/>
        </a:prstGeom>
        <a:solidFill>
          <a:schemeClr val="accent3">
            <a:tint val="40000"/>
            <a:alpha val="90000"/>
            <a:hueOff val="10716852"/>
            <a:satOff val="-13793"/>
            <a:lumOff val="-107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effectLst/>
            </a:rPr>
            <a:t>Constructing Arguments about the Interaction of Structure and Function in Plants and Animals</a:t>
          </a:r>
        </a:p>
      </dsp:txBody>
      <dsp:txXfrm rot="-5400000">
        <a:off x="3756737" y="5603037"/>
        <a:ext cx="6644663" cy="628106"/>
      </dsp:txXfrm>
    </dsp:sp>
    <dsp:sp modelId="{B78E78A4-642C-D247-925B-C8CE918B43CE}">
      <dsp:nvSpPr>
        <dsp:cNvPr id="0" name=""/>
        <dsp:cNvSpPr/>
      </dsp:nvSpPr>
      <dsp:spPr>
        <a:xfrm>
          <a:off x="0" y="5482050"/>
          <a:ext cx="3756736" cy="870080"/>
        </a:xfrm>
        <a:prstGeom prst="roundRect">
          <a:avLst/>
        </a:prstGeom>
        <a:solidFill>
          <a:schemeClr val="accent3">
            <a:hueOff val="11250266"/>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a:effectLst>
                <a:outerShdw blurRad="38100" dist="38100" dir="2700000" algn="tl">
                  <a:srgbClr val="000000">
                    <a:alpha val="43137"/>
                  </a:srgbClr>
                </a:outerShdw>
              </a:effectLst>
            </a:rPr>
            <a:t>Gifted and </a:t>
          </a:r>
          <a:r>
            <a:rPr lang="en-US" sz="2000" b="1" kern="1200" dirty="0" smtClean="0">
              <a:effectLst>
                <a:outerShdw blurRad="38100" dist="38100" dir="2700000" algn="tl">
                  <a:srgbClr val="000000">
                    <a:alpha val="43137"/>
                  </a:srgbClr>
                </a:outerShdw>
              </a:effectLst>
            </a:rPr>
            <a:t>Talented:</a:t>
          </a:r>
        </a:p>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Grade </a:t>
          </a:r>
          <a:r>
            <a:rPr lang="en-US" sz="2000" b="1" kern="1200" dirty="0">
              <a:effectLst>
                <a:outerShdw blurRad="38100" dist="38100" dir="2700000" algn="tl">
                  <a:srgbClr val="000000">
                    <a:alpha val="43137"/>
                  </a:srgbClr>
                </a:outerShdw>
              </a:effectLst>
            </a:rPr>
            <a:t>4 </a:t>
          </a:r>
          <a:r>
            <a:rPr lang="en-US" sz="2000" b="1" kern="1200" dirty="0" smtClean="0">
              <a:effectLst>
                <a:outerShdw blurRad="38100" dist="38100" dir="2700000" algn="tl">
                  <a:srgbClr val="000000">
                    <a:alpha val="43137"/>
                  </a:srgbClr>
                </a:outerShdw>
              </a:effectLst>
            </a:rPr>
            <a:t>Life Science</a:t>
          </a:r>
          <a:endParaRPr lang="en-US" sz="2000" b="1" kern="1200" dirty="0">
            <a:effectLst>
              <a:outerShdw blurRad="38100" dist="38100" dir="2700000" algn="tl">
                <a:srgbClr val="000000">
                  <a:alpha val="43137"/>
                </a:srgbClr>
              </a:outerShdw>
            </a:effectLst>
          </a:endParaRPr>
        </a:p>
      </dsp:txBody>
      <dsp:txXfrm>
        <a:off x="42474" y="5524524"/>
        <a:ext cx="3671788" cy="7851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9BFA5-FCDA-E24C-B8E4-769A3187D8DF}">
      <dsp:nvSpPr>
        <dsp:cNvPr id="0" name=""/>
        <dsp:cNvSpPr/>
      </dsp:nvSpPr>
      <dsp:spPr>
        <a:xfrm rot="5400000">
          <a:off x="6781370" y="-2302972"/>
          <a:ext cx="2124983" cy="7267372"/>
        </a:xfrm>
        <a:prstGeom prst="round2SameRect">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a:effectLst/>
            </a:rPr>
            <a:t>Developing Conceptual Models to Explain Chemical Processes</a:t>
          </a:r>
        </a:p>
      </dsp:txBody>
      <dsp:txXfrm rot="-5400000">
        <a:off x="4210176" y="371955"/>
        <a:ext cx="7163639" cy="1917517"/>
      </dsp:txXfrm>
    </dsp:sp>
    <dsp:sp modelId="{F82D8E0F-2341-3141-BB97-087E7012913D}">
      <dsp:nvSpPr>
        <dsp:cNvPr id="0" name=""/>
        <dsp:cNvSpPr/>
      </dsp:nvSpPr>
      <dsp:spPr>
        <a:xfrm>
          <a:off x="0" y="2594"/>
          <a:ext cx="4252761" cy="2658833"/>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smtClean="0">
              <a:effectLst>
                <a:outerShdw blurRad="38100" dist="38100" dir="2700000" algn="tl">
                  <a:srgbClr val="000000">
                    <a:alpha val="43137"/>
                  </a:srgbClr>
                </a:outerShdw>
              </a:effectLst>
            </a:rPr>
            <a:t>Economically Disadvantaged Students:</a:t>
          </a:r>
        </a:p>
        <a:p>
          <a:pPr lvl="0" algn="ctr" defTabSz="1600200">
            <a:lnSpc>
              <a:spcPct val="90000"/>
            </a:lnSpc>
            <a:spcBef>
              <a:spcPct val="0"/>
            </a:spcBef>
            <a:spcAft>
              <a:spcPct val="35000"/>
            </a:spcAft>
          </a:pPr>
          <a:r>
            <a:rPr lang="en-US" sz="3600" b="1" kern="1200" dirty="0" smtClean="0">
              <a:effectLst>
                <a:outerShdw blurRad="38100" dist="38100" dir="2700000" algn="tl">
                  <a:srgbClr val="000000">
                    <a:alpha val="43137"/>
                  </a:srgbClr>
                </a:outerShdw>
              </a:effectLst>
            </a:rPr>
            <a:t>Grade 9  Physical Science</a:t>
          </a:r>
          <a:endParaRPr lang="en-US" sz="3600" b="1" kern="1200" dirty="0">
            <a:effectLst>
              <a:outerShdw blurRad="38100" dist="38100" dir="2700000" algn="tl">
                <a:srgbClr val="000000">
                  <a:alpha val="43137"/>
                </a:srgbClr>
              </a:outerShdw>
            </a:effectLst>
          </a:endParaRPr>
        </a:p>
      </dsp:txBody>
      <dsp:txXfrm>
        <a:off x="129794" y="132388"/>
        <a:ext cx="3993173" cy="23992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C7679-FB97-774A-885A-AC939C38C04D}">
      <dsp:nvSpPr>
        <dsp:cNvPr id="0" name=""/>
        <dsp:cNvSpPr/>
      </dsp:nvSpPr>
      <dsp:spPr>
        <a:xfrm>
          <a:off x="1341777" y="744153"/>
          <a:ext cx="6096000" cy="6096000"/>
        </a:xfrm>
        <a:prstGeom prst="pie">
          <a:avLst>
            <a:gd name="adj1" fmla="val 16200000"/>
            <a:gd name="adj2" fmla="val 19285716"/>
          </a:avLst>
        </a:prstGeom>
        <a:solidFill>
          <a:srgbClr val="6299E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u="none" kern="1200" dirty="0" smtClean="0">
              <a:solidFill>
                <a:srgbClr val="000000"/>
              </a:solidFill>
            </a:rPr>
            <a:t>limited number of performance expectations </a:t>
          </a:r>
          <a:endParaRPr lang="en-US" sz="1800" b="0" u="none" kern="1200" dirty="0">
            <a:solidFill>
              <a:srgbClr val="000000"/>
            </a:solidFill>
          </a:endParaRPr>
        </a:p>
      </dsp:txBody>
      <dsp:txXfrm>
        <a:off x="4450011" y="1324724"/>
        <a:ext cx="1669142" cy="1052285"/>
      </dsp:txXfrm>
    </dsp:sp>
    <dsp:sp modelId="{98881310-62F0-CB47-8303-CBA8C5702813}">
      <dsp:nvSpPr>
        <dsp:cNvPr id="0" name=""/>
        <dsp:cNvSpPr/>
      </dsp:nvSpPr>
      <dsp:spPr>
        <a:xfrm>
          <a:off x="1345475" y="743857"/>
          <a:ext cx="6096000" cy="6096000"/>
        </a:xfrm>
        <a:prstGeom prst="pie">
          <a:avLst>
            <a:gd name="adj1" fmla="val 19285716"/>
            <a:gd name="adj2" fmla="val 771428"/>
          </a:avLst>
        </a:prstGeom>
        <a:solidFill>
          <a:srgbClr val="3DC6E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u="none" kern="1200" dirty="0" smtClean="0">
              <a:solidFill>
                <a:srgbClr val="000000"/>
              </a:solidFill>
            </a:rPr>
            <a:t>understanding builds over time</a:t>
          </a:r>
          <a:endParaRPr lang="en-US" sz="1800" b="0" u="none" kern="1200" dirty="0">
            <a:solidFill>
              <a:srgbClr val="000000"/>
            </a:solidFill>
          </a:endParaRPr>
        </a:p>
      </dsp:txBody>
      <dsp:txXfrm>
        <a:off x="5518332" y="2921000"/>
        <a:ext cx="1770742" cy="1124857"/>
      </dsp:txXfrm>
    </dsp:sp>
    <dsp:sp modelId="{3707F61C-CDFF-4546-9D62-C2443E8942BC}">
      <dsp:nvSpPr>
        <dsp:cNvPr id="0" name=""/>
        <dsp:cNvSpPr/>
      </dsp:nvSpPr>
      <dsp:spPr>
        <a:xfrm>
          <a:off x="1363580" y="743857"/>
          <a:ext cx="6096000" cy="6096000"/>
        </a:xfrm>
        <a:prstGeom prst="pie">
          <a:avLst>
            <a:gd name="adj1" fmla="val 771428"/>
            <a:gd name="adj2" fmla="val 3857143"/>
          </a:avLst>
        </a:prstGeom>
        <a:solidFill>
          <a:srgbClr val="5EAFA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u="none" kern="1200" dirty="0" smtClean="0">
              <a:solidFill>
                <a:srgbClr val="000000"/>
              </a:solidFill>
            </a:rPr>
            <a:t>some topics or ideas require extended revisiting</a:t>
          </a:r>
          <a:endParaRPr lang="en-US" sz="1800" b="0" u="none" kern="1200" dirty="0">
            <a:solidFill>
              <a:srgbClr val="000000"/>
            </a:solidFill>
          </a:endParaRPr>
        </a:p>
      </dsp:txBody>
      <dsp:txXfrm>
        <a:off x="5282437" y="4372428"/>
        <a:ext cx="1596571" cy="1161142"/>
      </dsp:txXfrm>
    </dsp:sp>
    <dsp:sp modelId="{C2371089-C8BB-3145-BD97-1BDF9564D32D}">
      <dsp:nvSpPr>
        <dsp:cNvPr id="0" name=""/>
        <dsp:cNvSpPr/>
      </dsp:nvSpPr>
      <dsp:spPr>
        <a:xfrm>
          <a:off x="1345475" y="743857"/>
          <a:ext cx="6096000" cy="6096000"/>
        </a:xfrm>
        <a:prstGeom prst="pie">
          <a:avLst>
            <a:gd name="adj1" fmla="val 3857226"/>
            <a:gd name="adj2" fmla="val 6942858"/>
          </a:avLst>
        </a:prstGeom>
        <a:solidFill>
          <a:srgbClr val="D2E4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u="none" kern="1200" dirty="0" smtClean="0">
              <a:solidFill>
                <a:srgbClr val="000000"/>
              </a:solidFill>
            </a:rPr>
            <a:t>intended to illustrate a specific context</a:t>
          </a:r>
          <a:endParaRPr lang="en-US" sz="1800" b="0" u="none" kern="1200" dirty="0">
            <a:solidFill>
              <a:srgbClr val="000000"/>
            </a:solidFill>
          </a:endParaRPr>
        </a:p>
      </dsp:txBody>
      <dsp:txXfrm>
        <a:off x="3577046" y="5533571"/>
        <a:ext cx="1632857" cy="1161142"/>
      </dsp:txXfrm>
    </dsp:sp>
    <dsp:sp modelId="{40F747D3-34DF-7445-AC22-C5CECE4D1AFC}">
      <dsp:nvSpPr>
        <dsp:cNvPr id="0" name=""/>
        <dsp:cNvSpPr/>
      </dsp:nvSpPr>
      <dsp:spPr>
        <a:xfrm>
          <a:off x="1345475" y="743857"/>
          <a:ext cx="6096000" cy="6096000"/>
        </a:xfrm>
        <a:prstGeom prst="pie">
          <a:avLst>
            <a:gd name="adj1" fmla="val 6942858"/>
            <a:gd name="adj2" fmla="val 10028574"/>
          </a:avLst>
        </a:prstGeom>
        <a:solidFill>
          <a:srgbClr val="70AF88"/>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u="none" kern="1200" dirty="0" smtClean="0">
              <a:solidFill>
                <a:srgbClr val="000000"/>
              </a:solidFill>
            </a:rPr>
            <a:t>not prescriptive of science instruction</a:t>
          </a:r>
          <a:endParaRPr lang="en-US" sz="1800" b="0" u="none" kern="1200" dirty="0">
            <a:solidFill>
              <a:srgbClr val="000000"/>
            </a:solidFill>
          </a:endParaRPr>
        </a:p>
      </dsp:txBody>
      <dsp:txXfrm>
        <a:off x="1926046" y="4372428"/>
        <a:ext cx="1596571" cy="1161142"/>
      </dsp:txXfrm>
    </dsp:sp>
    <dsp:sp modelId="{1E10F7CE-7745-9F45-B1FA-ECF9E86D4136}">
      <dsp:nvSpPr>
        <dsp:cNvPr id="0" name=""/>
        <dsp:cNvSpPr/>
      </dsp:nvSpPr>
      <dsp:spPr>
        <a:xfrm>
          <a:off x="1345475" y="743857"/>
          <a:ext cx="6096000" cy="6096000"/>
        </a:xfrm>
        <a:prstGeom prst="pie">
          <a:avLst>
            <a:gd name="adj1" fmla="val 10028574"/>
            <a:gd name="adj2" fmla="val 13114284"/>
          </a:avLst>
        </a:prstGeom>
        <a:solidFill>
          <a:srgbClr val="9744A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u="none" kern="1200" dirty="0" smtClean="0">
              <a:solidFill>
                <a:srgbClr val="000000"/>
              </a:solidFill>
            </a:rPr>
            <a:t>demographic groups overlap </a:t>
          </a:r>
          <a:endParaRPr lang="en-US" sz="1800" b="0" u="none" kern="1200" dirty="0">
            <a:solidFill>
              <a:srgbClr val="000000"/>
            </a:solidFill>
          </a:endParaRPr>
        </a:p>
      </dsp:txBody>
      <dsp:txXfrm>
        <a:off x="1497875" y="2921000"/>
        <a:ext cx="1770742" cy="1124857"/>
      </dsp:txXfrm>
    </dsp:sp>
    <dsp:sp modelId="{EEB464CA-2274-9E43-9BDA-416ED1646E86}">
      <dsp:nvSpPr>
        <dsp:cNvPr id="0" name=""/>
        <dsp:cNvSpPr/>
      </dsp:nvSpPr>
      <dsp:spPr>
        <a:xfrm>
          <a:off x="1345475" y="743857"/>
          <a:ext cx="6096000" cy="6096000"/>
        </a:xfrm>
        <a:prstGeom prst="pie">
          <a:avLst>
            <a:gd name="adj1" fmla="val 13114284"/>
            <a:gd name="adj2" fmla="val 16200000"/>
          </a:avLst>
        </a:prstGeom>
        <a:solidFill>
          <a:srgbClr val="7477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b="0" u="none" kern="1200" dirty="0" smtClean="0">
              <a:solidFill>
                <a:srgbClr val="000000"/>
              </a:solidFill>
            </a:rPr>
            <a:t>variability among students within each group</a:t>
          </a:r>
          <a:endParaRPr lang="en-US" sz="1800" b="0" u="none" kern="1200" dirty="0">
            <a:solidFill>
              <a:srgbClr val="000000"/>
            </a:solidFill>
          </a:endParaRPr>
        </a:p>
      </dsp:txBody>
      <dsp:txXfrm>
        <a:off x="2666275" y="1324428"/>
        <a:ext cx="1669142" cy="10522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508083-C74E-4DF2-A012-9C63B8FD307F}" type="datetimeFigureOut">
              <a:rPr lang="en-US"/>
              <a:pPr/>
              <a:t>6/23/13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00214D-144D-479F-B57B-732F41D3ADF0}" type="slidenum">
              <a:rPr/>
              <a:pPr/>
              <a:t>‹#›</a:t>
            </a:fld>
            <a:endParaRPr/>
          </a:p>
        </p:txBody>
      </p:sp>
    </p:spTree>
    <p:extLst>
      <p:ext uri="{BB962C8B-B14F-4D97-AF65-F5344CB8AC3E}">
        <p14:creationId xmlns:p14="http://schemas.microsoft.com/office/powerpoint/2010/main" val="1983583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5FC22E-BC19-46BB-BF0C-ABCC5E004457}" type="datetimeFigureOut">
              <a:rPr lang="en-US"/>
              <a:pPr/>
              <a:t>6/23/13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79F04-A7D0-49D5-94BD-9017E0F6FE41}" type="slidenum">
              <a:rPr/>
              <a:pPr/>
              <a:t>‹#›</a:t>
            </a:fld>
            <a:endParaRPr/>
          </a:p>
        </p:txBody>
      </p:sp>
    </p:spTree>
    <p:extLst>
      <p:ext uri="{BB962C8B-B14F-4D97-AF65-F5344CB8AC3E}">
        <p14:creationId xmlns:p14="http://schemas.microsoft.com/office/powerpoint/2010/main" val="174723296"/>
      </p:ext>
    </p:extLst>
  </p:cSld>
  <p:clrMap bg1="lt1" tx1="dk1" bg2="lt2" tx2="dk2" accent1="accent1" accent2="accent2" accent3="accent3" accent4="accent4" accent5="accent5" accent6="accent6" hlink="hlink" folHlink="folHlink"/>
  <p:notesStyle>
    <a:lvl1pPr marL="0" algn="l" defTabSz="911013" rtl="0" eaLnBrk="1" latinLnBrk="0" hangingPunct="1">
      <a:defRPr sz="1200" kern="1200">
        <a:solidFill>
          <a:schemeClr val="tx1"/>
        </a:solidFill>
        <a:latin typeface="+mn-lt"/>
        <a:ea typeface="+mn-ea"/>
        <a:cs typeface="+mn-cs"/>
      </a:defRPr>
    </a:lvl1pPr>
    <a:lvl2pPr marL="455504" algn="l" defTabSz="911013" rtl="0" eaLnBrk="1" latinLnBrk="0" hangingPunct="1">
      <a:defRPr sz="1200" kern="1200">
        <a:solidFill>
          <a:schemeClr val="tx1"/>
        </a:solidFill>
        <a:latin typeface="+mn-lt"/>
        <a:ea typeface="+mn-ea"/>
        <a:cs typeface="+mn-cs"/>
      </a:defRPr>
    </a:lvl2pPr>
    <a:lvl3pPr marL="911013" algn="l" defTabSz="911013" rtl="0" eaLnBrk="1" latinLnBrk="0" hangingPunct="1">
      <a:defRPr sz="1200" kern="1200">
        <a:solidFill>
          <a:schemeClr val="tx1"/>
        </a:solidFill>
        <a:latin typeface="+mn-lt"/>
        <a:ea typeface="+mn-ea"/>
        <a:cs typeface="+mn-cs"/>
      </a:defRPr>
    </a:lvl3pPr>
    <a:lvl4pPr marL="1366513" algn="l" defTabSz="911013" rtl="0" eaLnBrk="1" latinLnBrk="0" hangingPunct="1">
      <a:defRPr sz="1200" kern="1200">
        <a:solidFill>
          <a:schemeClr val="tx1"/>
        </a:solidFill>
        <a:latin typeface="+mn-lt"/>
        <a:ea typeface="+mn-ea"/>
        <a:cs typeface="+mn-cs"/>
      </a:defRPr>
    </a:lvl4pPr>
    <a:lvl5pPr marL="1822021" algn="l" defTabSz="911013" rtl="0" eaLnBrk="1" latinLnBrk="0" hangingPunct="1">
      <a:defRPr sz="1200" kern="1200">
        <a:solidFill>
          <a:schemeClr val="tx1"/>
        </a:solidFill>
        <a:latin typeface="+mn-lt"/>
        <a:ea typeface="+mn-ea"/>
        <a:cs typeface="+mn-cs"/>
      </a:defRPr>
    </a:lvl5pPr>
    <a:lvl6pPr marL="2277527" algn="l" defTabSz="911013" rtl="0" eaLnBrk="1" latinLnBrk="0" hangingPunct="1">
      <a:defRPr sz="1200" kern="1200">
        <a:solidFill>
          <a:schemeClr val="tx1"/>
        </a:solidFill>
        <a:latin typeface="+mn-lt"/>
        <a:ea typeface="+mn-ea"/>
        <a:cs typeface="+mn-cs"/>
      </a:defRPr>
    </a:lvl6pPr>
    <a:lvl7pPr marL="2733025" algn="l" defTabSz="911013" rtl="0" eaLnBrk="1" latinLnBrk="0" hangingPunct="1">
      <a:defRPr sz="1200" kern="1200">
        <a:solidFill>
          <a:schemeClr val="tx1"/>
        </a:solidFill>
        <a:latin typeface="+mn-lt"/>
        <a:ea typeface="+mn-ea"/>
        <a:cs typeface="+mn-cs"/>
      </a:defRPr>
    </a:lvl7pPr>
    <a:lvl8pPr marL="3188538" algn="l" defTabSz="911013" rtl="0" eaLnBrk="1" latinLnBrk="0" hangingPunct="1">
      <a:defRPr sz="1200" kern="1200">
        <a:solidFill>
          <a:schemeClr val="tx1"/>
        </a:solidFill>
        <a:latin typeface="+mn-lt"/>
        <a:ea typeface="+mn-ea"/>
        <a:cs typeface="+mn-cs"/>
      </a:defRPr>
    </a:lvl8pPr>
    <a:lvl9pPr marL="3644044" algn="l" defTabSz="91101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2400" kern="1200" dirty="0" smtClean="0">
              <a:solidFill>
                <a:srgbClr val="572E2D"/>
              </a:solidFill>
              <a:effectLst/>
              <a:latin typeface="Noteworthy Bold" charset="0"/>
              <a:ea typeface="Noteworthy Bold" charset="0"/>
              <a:cs typeface="Noteworthy Bold" charset="0"/>
              <a:sym typeface="Noteworthy Bold" charset="0"/>
            </a:endParaRPr>
          </a:p>
          <a:p>
            <a:r>
              <a:rPr lang="en-US" sz="1200" kern="1200" dirty="0" smtClean="0">
                <a:solidFill>
                  <a:srgbClr val="572E2D"/>
                </a:solidFill>
                <a:effectLst/>
                <a:latin typeface="Noteworthy Bold" charset="0"/>
                <a:ea typeface="Noteworthy Bold" charset="0"/>
                <a:cs typeface="Noteworthy Bold" charset="0"/>
                <a:sym typeface="Noteworthy Bold" charset="0"/>
              </a:rPr>
              <a:t>I am speaking on behalf of:</a:t>
            </a:r>
          </a:p>
          <a:p>
            <a:endParaRPr lang="en-US" sz="1200" kern="1200" dirty="0" smtClean="0">
              <a:solidFill>
                <a:srgbClr val="572E2D"/>
              </a:solidFill>
              <a:effectLst/>
              <a:latin typeface="Noteworthy Bold" charset="0"/>
              <a:ea typeface="Noteworthy Bold" charset="0"/>
              <a:cs typeface="Noteworthy Bold" charset="0"/>
              <a:sym typeface="Noteworthy Bold" charset="0"/>
            </a:endParaRPr>
          </a:p>
          <a:p>
            <a:pPr lvl="0"/>
            <a:r>
              <a:rPr lang="en-US" sz="1200" kern="1200" dirty="0" smtClean="0">
                <a:solidFill>
                  <a:srgbClr val="572E2D"/>
                </a:solidFill>
                <a:effectLst/>
                <a:latin typeface="Noteworthy Bold" charset="0"/>
                <a:ea typeface="Noteworthy Bold" charset="0"/>
                <a:cs typeface="Noteworthy Bold" charset="0"/>
                <a:sym typeface="Noteworthy Bold" charset="0"/>
              </a:rPr>
              <a:t>1. Stephen with vision, trust, and support</a:t>
            </a:r>
          </a:p>
          <a:p>
            <a:pPr lvl="0"/>
            <a:r>
              <a:rPr lang="en-US" sz="1200" kern="1200" dirty="0" smtClean="0">
                <a:solidFill>
                  <a:srgbClr val="572E2D"/>
                </a:solidFill>
                <a:effectLst/>
                <a:latin typeface="Noteworthy Bold" charset="0"/>
                <a:ea typeface="Noteworthy Bold" charset="0"/>
                <a:cs typeface="Noteworthy Bold" charset="0"/>
                <a:sym typeface="Noteworthy Bold" charset="0"/>
              </a:rPr>
              <a:t>2.</a:t>
            </a:r>
            <a:r>
              <a:rPr lang="en-US" sz="1200" kern="1200" baseline="0" dirty="0" smtClean="0">
                <a:solidFill>
                  <a:srgbClr val="572E2D"/>
                </a:solidFill>
                <a:effectLst/>
                <a:latin typeface="Noteworthy Bold" charset="0"/>
                <a:ea typeface="Noteworthy Bold" charset="0"/>
                <a:cs typeface="Noteworthy Bold" charset="0"/>
                <a:sym typeface="Noteworthy Bold" charset="0"/>
              </a:rPr>
              <a:t> </a:t>
            </a:r>
            <a:r>
              <a:rPr lang="en-US" sz="1200" kern="1200" dirty="0" smtClean="0">
                <a:solidFill>
                  <a:srgbClr val="572E2D"/>
                </a:solidFill>
                <a:effectLst/>
                <a:latin typeface="Noteworthy Bold" charset="0"/>
                <a:ea typeface="Noteworthy Bold" charset="0"/>
                <a:cs typeface="Noteworthy Bold" charset="0"/>
                <a:sym typeface="Noteworthy Bold" charset="0"/>
              </a:rPr>
              <a:t>Diversity and Equity Team</a:t>
            </a:r>
          </a:p>
          <a:p>
            <a:pPr lvl="0"/>
            <a:r>
              <a:rPr lang="en-US" sz="1200" kern="1200" dirty="0" smtClean="0">
                <a:solidFill>
                  <a:srgbClr val="572E2D"/>
                </a:solidFill>
                <a:effectLst/>
                <a:latin typeface="Noteworthy Bold" charset="0"/>
                <a:ea typeface="Noteworthy Bold" charset="0"/>
                <a:cs typeface="Noteworthy Bold" charset="0"/>
                <a:sym typeface="Noteworthy Bold" charset="0"/>
              </a:rPr>
              <a:t>3. Achieve staff</a:t>
            </a:r>
          </a:p>
          <a:p>
            <a:pPr lvl="0"/>
            <a:r>
              <a:rPr lang="en-US" sz="1200" kern="1200" dirty="0" smtClean="0">
                <a:solidFill>
                  <a:srgbClr val="572E2D"/>
                </a:solidFill>
                <a:effectLst/>
                <a:latin typeface="Noteworthy Bold" charset="0"/>
                <a:ea typeface="Noteworthy Bold" charset="0"/>
                <a:cs typeface="Noteworthy Bold" charset="0"/>
                <a:sym typeface="Noteworthy Bold" charset="0"/>
              </a:rPr>
              <a:t>4. Design team</a:t>
            </a:r>
          </a:p>
          <a:p>
            <a:endParaRPr lang="en-US" sz="1200" kern="1200" dirty="0" smtClean="0">
              <a:solidFill>
                <a:srgbClr val="572E2D"/>
              </a:solidFill>
              <a:effectLst/>
              <a:latin typeface="Noteworthy Bold" charset="0"/>
              <a:ea typeface="Noteworthy Bold" charset="0"/>
              <a:cs typeface="Noteworthy Bold" charset="0"/>
              <a:sym typeface="Noteworthy Bold" charset="0"/>
            </a:endParaRPr>
          </a:p>
          <a:p>
            <a:pPr eaLnBrk="1"/>
            <a:r>
              <a:rPr lang="en-US" sz="1200" b="0" kern="1200" dirty="0" smtClean="0">
                <a:solidFill>
                  <a:srgbClr val="572E2D"/>
                </a:solidFill>
                <a:latin typeface="Noteworthy Bold" charset="0"/>
                <a:ea typeface="Noteworthy Bold" charset="0"/>
                <a:cs typeface="Noteworthy Bold" charset="0"/>
                <a:sym typeface="Noteworthy Bold" charset="0"/>
              </a:rPr>
              <a:t>CCSS</a:t>
            </a:r>
            <a:r>
              <a:rPr lang="en-US" sz="1200" b="0" kern="1200" baseline="0" dirty="0" smtClean="0">
                <a:solidFill>
                  <a:srgbClr val="572E2D"/>
                </a:solidFill>
                <a:latin typeface="Noteworthy Bold" charset="0"/>
                <a:ea typeface="Noteworthy Bold" charset="0"/>
                <a:cs typeface="Noteworthy Bold" charset="0"/>
                <a:sym typeface="Noteworthy Bold" charset="0"/>
              </a:rPr>
              <a:t> in ELA and math did not address diversity and equity issues for various reasons.</a:t>
            </a:r>
          </a:p>
          <a:p>
            <a:pPr eaLnBrk="1"/>
            <a:r>
              <a:rPr lang="en-US" sz="1200" b="0" kern="1200" baseline="0" dirty="0" smtClean="0">
                <a:solidFill>
                  <a:srgbClr val="572E2D"/>
                </a:solidFill>
                <a:latin typeface="Noteworthy Bold" charset="0"/>
                <a:ea typeface="Noteworthy Bold" charset="0"/>
                <a:cs typeface="Noteworthy Bold" charset="0"/>
                <a:sym typeface="Noteworthy Bold" charset="0"/>
              </a:rPr>
              <a:t>NGSS is addressing diversity and equity issues from the start, not as an after-thought.</a:t>
            </a:r>
          </a:p>
          <a:p>
            <a:r>
              <a:rPr lang="en-US" sz="1200" kern="1200" dirty="0" smtClean="0">
                <a:solidFill>
                  <a:srgbClr val="572E2D"/>
                </a:solidFill>
                <a:effectLst/>
                <a:latin typeface="Noteworthy Bold" charset="0"/>
                <a:ea typeface="Noteworthy Bold" charset="0"/>
                <a:cs typeface="Noteworthy Bold" charset="0"/>
                <a:sym typeface="Noteworthy Bold" charset="0"/>
              </a:rPr>
              <a:t>Please speak to your colleagues in ELA and math about how science has addressed diversity and equity issues.</a:t>
            </a:r>
          </a:p>
          <a:p>
            <a:pPr marL="0" indent="0">
              <a:buNone/>
            </a:pPr>
            <a:endParaRPr lang="en-US" sz="800" kern="1200" baseline="0" dirty="0" smtClean="0">
              <a:solidFill>
                <a:srgbClr val="572E2D"/>
              </a:solidFill>
              <a:latin typeface="Noteworthy Bold" charset="0"/>
              <a:ea typeface="Noteworthy Bold" charset="0"/>
              <a:cs typeface="Noteworthy Bold" charset="0"/>
              <a:sym typeface="Noteworthy Bold" charset="0"/>
            </a:endParaRPr>
          </a:p>
          <a:p>
            <a:pPr marL="0" indent="0">
              <a:buNone/>
            </a:pPr>
            <a:endParaRPr lang="en-US" sz="1200" kern="1200" baseline="0" dirty="0" smtClean="0">
              <a:solidFill>
                <a:srgbClr val="572E2D"/>
              </a:solidFill>
              <a:latin typeface="Noteworthy Bold" charset="0"/>
              <a:ea typeface="Noteworthy Bold" charset="0"/>
              <a:cs typeface="Noteworthy Bold" charset="0"/>
              <a:sym typeface="Noteworthy Bold" charset="0"/>
            </a:endParaRPr>
          </a:p>
        </p:txBody>
      </p:sp>
    </p:spTree>
    <p:extLst>
      <p:ext uri="{BB962C8B-B14F-4D97-AF65-F5344CB8AC3E}">
        <p14:creationId xmlns:p14="http://schemas.microsoft.com/office/powerpoint/2010/main" val="836029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32539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200" b="0" baseline="0" dirty="0" smtClean="0">
                <a:latin typeface="+mn-lt"/>
              </a:rPr>
              <a:t>During the 6 week investigation, the students in the vignette engaged in many science and engineering practices.  Building a comprehensive understanding of when it means to do science and an understanding of the disciplinary core idea.</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a:p>
            <a:pPr marL="0" marR="0" indent="0" algn="l" defTabSz="457058" rtl="0" eaLnBrk="1" fontAlgn="base" latinLnBrk="0" hangingPunct="0">
              <a:lnSpc>
                <a:spcPct val="100000"/>
              </a:lnSpc>
              <a:spcBef>
                <a:spcPct val="0"/>
              </a:spcBef>
              <a:spcAft>
                <a:spcPct val="0"/>
              </a:spcAft>
              <a:buClrTx/>
              <a:buSzTx/>
              <a:buFontTx/>
              <a:buNone/>
              <a:tabLst/>
              <a:defRPr/>
            </a:pPr>
            <a:r>
              <a:rPr lang="en-US" sz="1200" kern="1200" dirty="0" smtClean="0">
                <a:solidFill>
                  <a:prstClr val="black"/>
                </a:solidFill>
                <a:latin typeface="Helvetica"/>
                <a:cs typeface="Helvetica"/>
              </a:rPr>
              <a:t>Example from the Vignette</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example from the Vignette shows the blending of the dimensions</a:t>
            </a:r>
            <a:r>
              <a:rPr lang="en-US" baseline="0" dirty="0" smtClean="0"/>
              <a:t> with CCSS.</a:t>
            </a:r>
          </a:p>
          <a:p>
            <a:endParaRPr lang="en-US" baseline="0" dirty="0" smtClean="0"/>
          </a:p>
          <a:p>
            <a:pPr marL="0" marR="0" indent="0" algn="l" defTabSz="914290" rtl="0" eaLnBrk="1" fontAlgn="auto" latinLnBrk="0" hangingPunct="1">
              <a:lnSpc>
                <a:spcPct val="100000"/>
              </a:lnSpc>
              <a:spcBef>
                <a:spcPts val="0"/>
              </a:spcBef>
              <a:spcAft>
                <a:spcPts val="0"/>
              </a:spcAft>
              <a:buClrTx/>
              <a:buSzTx/>
              <a:buFontTx/>
              <a:buNone/>
              <a:tabLst/>
              <a:defRPr/>
            </a:pPr>
            <a:r>
              <a:rPr lang="en-US" dirty="0" smtClean="0"/>
              <a:t>How do diverse students respond to NGSS?</a:t>
            </a:r>
          </a:p>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pPr/>
              <a:t>16</a:t>
            </a:fld>
            <a:endParaRPr lang="en-US"/>
          </a:p>
        </p:txBody>
      </p:sp>
    </p:spTree>
    <p:extLst>
      <p:ext uri="{BB962C8B-B14F-4D97-AF65-F5344CB8AC3E}">
        <p14:creationId xmlns:p14="http://schemas.microsoft.com/office/powerpoint/2010/main" val="2271796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200" b="0" baseline="0" dirty="0" smtClean="0">
                <a:latin typeface="+mn-lt"/>
              </a:rPr>
              <a:t>The goal of good science learning includes a lot of practices.  Several are highlighted in the vignette</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a:p>
            <a:pPr marL="0" marR="0" indent="0" algn="l" defTabSz="457058" rtl="0" eaLnBrk="1" fontAlgn="base" latinLnBrk="0" hangingPunct="0">
              <a:lnSpc>
                <a:spcPct val="100000"/>
              </a:lnSpc>
              <a:spcBef>
                <a:spcPct val="0"/>
              </a:spcBef>
              <a:spcAft>
                <a:spcPct val="0"/>
              </a:spcAft>
              <a:buClrTx/>
              <a:buSzTx/>
              <a:buFontTx/>
              <a:buNone/>
              <a:tabLst/>
              <a:defRPr/>
            </a:pPr>
            <a:r>
              <a:rPr lang="en-US" sz="1200" b="0" baseline="0" dirty="0" smtClean="0">
                <a:latin typeface="+mn-lt"/>
              </a:rPr>
              <a:t>Students conceptions about molecular movement are refined as evidence is collected from the pop can investigations. The lessons build upon students’ earlier investigations on gases.  The teacher recognizes that some of the student ideas are </a:t>
            </a:r>
            <a:r>
              <a:rPr lang="en-US" sz="1200" b="0" baseline="0" smtClean="0">
                <a:latin typeface="+mn-lt"/>
              </a:rPr>
              <a:t>not developed.</a:t>
            </a:r>
            <a:endParaRPr lang="en-US" sz="1200" b="0" baseline="0" dirty="0" smtClean="0">
              <a:latin typeface="+mn-l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Model</a:t>
            </a:r>
          </a:p>
          <a:p>
            <a:r>
              <a:rPr lang="en-US" dirty="0" smtClean="0"/>
              <a:t>Refining</a:t>
            </a:r>
          </a:p>
          <a:p>
            <a:r>
              <a:rPr lang="en-US" dirty="0" smtClean="0"/>
              <a:t>Can</a:t>
            </a:r>
            <a:r>
              <a:rPr lang="en-US" baseline="0" dirty="0" smtClean="0"/>
              <a:t> model</a:t>
            </a:r>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pPr/>
              <a:t>19</a:t>
            </a:fld>
            <a:endParaRPr lang="en-US"/>
          </a:p>
        </p:txBody>
      </p:sp>
    </p:spTree>
    <p:extLst>
      <p:ext uri="{BB962C8B-B14F-4D97-AF65-F5344CB8AC3E}">
        <p14:creationId xmlns:p14="http://schemas.microsoft.com/office/powerpoint/2010/main" val="69923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200" b="0" baseline="0" dirty="0" smtClean="0">
                <a:latin typeface="+mn-lt"/>
              </a:rPr>
              <a:t>Students were finding out the cause of the tank car collapse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NGSS supports an interdisciplinary approach to science learning in order to provide experiences across disciplines. It is for this reason that each science standard explains its connections to CCSS for ELA and math.</a:t>
            </a:r>
          </a:p>
          <a:p>
            <a:r>
              <a:rPr lang="en-US" sz="1200" kern="1200" dirty="0" smtClean="0">
                <a:solidFill>
                  <a:schemeClr val="tx1"/>
                </a:solidFill>
                <a:effectLst/>
                <a:latin typeface="+mn-lt"/>
                <a:ea typeface="+mn-ea"/>
                <a:cs typeface="+mn-cs"/>
              </a:rPr>
              <a:t>The students in the vignette grappled with core ideas in physical science while meeting CCSS for ELA by discussing, writing and revising explanations and evaluating the scientific arguments presented by others.</a:t>
            </a:r>
          </a:p>
          <a:p>
            <a:pPr marL="0" marR="0" indent="0" algn="l" defTabSz="91429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had reading assignments throughout the unit: pressure and how pressure differential are established.</a:t>
            </a:r>
          </a:p>
          <a:p>
            <a:pPr marL="0" marR="0" indent="0" algn="l" defTabSz="91429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synthesized information from the video of the tanker, their experiments, and the gas pressure vs. temperature simulation.</a:t>
            </a:r>
          </a:p>
          <a:p>
            <a:pPr marL="0" marR="0" indent="0" algn="l" defTabSz="91429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the help of the teacher, the students wrote arguments about their models and their learning.</a:t>
            </a:r>
          </a:p>
          <a:p>
            <a:pPr marL="0" marR="0" indent="0" algn="l" defTabSz="91429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29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unit also addressed grade appropriate CCSS for math throughout the exploration with core ideas in physical science. In the vignette the students strove to successfully combine math and science practices to present valid explanations.</a:t>
            </a:r>
          </a:p>
          <a:p>
            <a:pPr lvl="0"/>
            <a:r>
              <a:rPr lang="en-US" sz="1200" b="1" kern="1200" dirty="0" smtClean="0">
                <a:solidFill>
                  <a:schemeClr val="tx1"/>
                </a:solidFill>
                <a:effectLst/>
                <a:latin typeface="+mn-lt"/>
                <a:ea typeface="+mn-ea"/>
                <a:cs typeface="+mn-cs"/>
              </a:rPr>
              <a:t>Math Practice 2</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Reason abstractly and quantitatively.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vignette, student models reflected abstract reasoning, using a symbol system including comparisons of relative pressure.</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SP</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Investigate patterns of association in bivariate data.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drew the conclusion that as one variable (temperature) increased, the other variable (pressure) increased.</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S.IC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Make inferences and justify conclusions from sample surveys, experiments, and observational studies.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inferred the properties of matter from their observations and experiments and justified their conclusions using the models they created.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lend the way with the vignette for CCSS</a:t>
            </a:r>
            <a:r>
              <a:rPr lang="en-US" sz="1200" kern="1200" baseline="0" dirty="0" smtClean="0">
                <a:solidFill>
                  <a:schemeClr val="tx1"/>
                </a:solidFill>
                <a:effectLst/>
                <a:latin typeface="+mn-lt"/>
                <a:ea typeface="+mn-ea"/>
                <a:cs typeface="+mn-cs"/>
              </a:rPr>
              <a:t> practices.</a:t>
            </a:r>
          </a:p>
          <a:p>
            <a:r>
              <a:rPr lang="en-US" sz="1200" kern="1200" dirty="0" smtClean="0">
                <a:solidFill>
                  <a:schemeClr val="tx1"/>
                </a:solidFill>
                <a:effectLst/>
                <a:latin typeface="+mn-lt"/>
                <a:ea typeface="+mn-ea"/>
                <a:cs typeface="+mn-cs"/>
              </a:rPr>
              <a:t>Resolve</a:t>
            </a:r>
            <a:r>
              <a:rPr lang="en-US" sz="1200" kern="1200" baseline="0" dirty="0" smtClean="0">
                <a:solidFill>
                  <a:schemeClr val="tx1"/>
                </a:solidFill>
                <a:effectLst/>
                <a:latin typeface="+mn-lt"/>
                <a:ea typeface="+mn-ea"/>
                <a:cs typeface="+mn-cs"/>
              </a:rPr>
              <a:t> the science is missed in elementary with CCSS </a:t>
            </a:r>
            <a:endParaRPr lang="en-US" sz="1200" kern="1200" dirty="0" smtClean="0">
              <a:solidFill>
                <a:schemeClr val="tx1"/>
              </a:solidFill>
              <a:effectLst/>
              <a:latin typeface="+mn-lt"/>
              <a:ea typeface="+mn-ea"/>
              <a:cs typeface="+mn-cs"/>
            </a:endParaRPr>
          </a:p>
          <a:p>
            <a:pPr marL="0" marR="0" indent="0" algn="l" defTabSz="91429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29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29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214783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400" b="0" baseline="0" dirty="0" smtClean="0">
              <a:latin typeface="Noteworthy Bold"/>
            </a:endParaRPr>
          </a:p>
        </p:txBody>
      </p:sp>
    </p:spTree>
    <p:extLst>
      <p:ext uri="{BB962C8B-B14F-4D97-AF65-F5344CB8AC3E}">
        <p14:creationId xmlns:p14="http://schemas.microsoft.com/office/powerpoint/2010/main" val="129862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200" b="0" baseline="0" dirty="0" smtClean="0">
                <a:latin typeface="+mn-lt"/>
              </a:rPr>
              <a:t>The Framework provided the call for addressing Equity and Diversity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r>
              <a:rPr lang="en-US" sz="1200" kern="1200" dirty="0" smtClean="0">
                <a:solidFill>
                  <a:schemeClr val="tx1"/>
                </a:solidFill>
                <a:effectLst/>
                <a:latin typeface="+mn-lt"/>
                <a:ea typeface="+mn-ea"/>
                <a:cs typeface="+mn-cs"/>
              </a:rPr>
              <a:t>To engage all students in learning </a:t>
            </a:r>
            <a:r>
              <a:rPr lang="en-US" sz="1200" u="sng"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NGSS, it is important to understand the context that influences science learning by diverse student groups. This section briefly describes student demographics, science achievement, and educational policies affecting non-dominant student groups. More details are presented in each of the seven case studies in terms of economically disadvantaged students, racial or ethnic minority students, students with disabilities, English language learners, girls, students in alternative education programs, and gifted and talented students.</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91429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effectLst/>
              <a:latin typeface="+mn-lt"/>
              <a:ea typeface="+mn-ea"/>
              <a:cs typeface="+mn-cs"/>
            </a:endParaRPr>
          </a:p>
          <a:p>
            <a:pPr>
              <a:spcBef>
                <a:spcPts val="2400"/>
              </a:spcBef>
              <a:buFont typeface="Arial" pitchFamily="34" charset="0"/>
              <a:buChar char="•"/>
            </a:pPr>
            <a:r>
              <a:rPr lang="en-US" sz="1200" dirty="0" smtClean="0">
                <a:latin typeface="Helvetica" pitchFamily="34" charset="0"/>
                <a:cs typeface="Helvetica" pitchFamily="34" charset="0"/>
              </a:rPr>
              <a:t>22% of children live in poverty, the highest rate since the American Community Survey began in 2001 (2010 U.S. Census)</a:t>
            </a:r>
          </a:p>
          <a:p>
            <a:pPr>
              <a:spcBef>
                <a:spcPts val="2400"/>
              </a:spcBef>
              <a:buFont typeface="Arial" pitchFamily="34" charset="0"/>
              <a:buChar char="•"/>
            </a:pPr>
            <a:r>
              <a:rPr lang="en-US" sz="1200" dirty="0" smtClean="0">
                <a:latin typeface="Helvetica" pitchFamily="34" charset="0"/>
                <a:cs typeface="Helvetica" pitchFamily="34" charset="0"/>
              </a:rPr>
              <a:t>About one in five public schools is considered high poverty in 2011, compared to about one in eight schools in 2000</a:t>
            </a:r>
          </a:p>
          <a:p>
            <a:pPr>
              <a:spcBef>
                <a:spcPts val="2400"/>
              </a:spcBef>
              <a:buFont typeface="Arial" pitchFamily="34" charset="0"/>
              <a:buChar char="•"/>
            </a:pPr>
            <a:r>
              <a:rPr lang="en-US" sz="1200" dirty="0" smtClean="0">
                <a:latin typeface="Helvetica" pitchFamily="34" charset="0"/>
                <a:cs typeface="Helvetica" pitchFamily="34" charset="0"/>
              </a:rPr>
              <a:t>48% of students are eligible for free or reduced price lunch in 2010</a:t>
            </a:r>
          </a:p>
          <a:p>
            <a:pPr marL="0" indent="0">
              <a:spcBef>
                <a:spcPts val="2400"/>
              </a:spcBef>
              <a:buNone/>
            </a:pPr>
            <a:r>
              <a:rPr lang="en-US" sz="1200" dirty="0" smtClean="0">
                <a:latin typeface="Helvetica" pitchFamily="34" charset="0"/>
                <a:cs typeface="Helvetica" pitchFamily="34" charset="0"/>
              </a:rPr>
              <a:t>   (National Center for Education Statistics</a:t>
            </a:r>
            <a:r>
              <a:rPr lang="en-US" sz="1200" i="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eaLnBrk="1">
              <a:lnSpc>
                <a:spcPct val="100000"/>
              </a:lnSpc>
            </a:pPr>
            <a:endParaRPr lang="en-US" sz="1200" b="0" baseline="0" dirty="0" smtClean="0">
              <a:latin typeface="+mn-l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200" b="0" kern="1200" dirty="0" smtClean="0">
                <a:solidFill>
                  <a:srgbClr val="572E2D"/>
                </a:solidFill>
                <a:latin typeface="Noteworthy Bold" charset="0"/>
                <a:ea typeface="Noteworthy Bold" charset="0"/>
                <a:cs typeface="Noteworthy Bold" charset="0"/>
                <a:sym typeface="Noteworthy Bold" charset="0"/>
              </a:rPr>
              <a:t>how to make NGSS</a:t>
            </a:r>
            <a:r>
              <a:rPr lang="en-US" sz="1200" b="0" kern="1200" baseline="0" dirty="0" smtClean="0">
                <a:solidFill>
                  <a:srgbClr val="572E2D"/>
                </a:solidFill>
                <a:latin typeface="Noteworthy Bold" charset="0"/>
                <a:ea typeface="Noteworthy Bold" charset="0"/>
                <a:cs typeface="Noteworthy Bold" charset="0"/>
                <a:sym typeface="Noteworthy Bold" charset="0"/>
              </a:rPr>
              <a:t> accessible to all students, thus the title “All Standards, All Students”</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kern="1200" baseline="0" dirty="0" smtClean="0">
              <a:solidFill>
                <a:srgbClr val="572E2D"/>
              </a:solidFill>
              <a:latin typeface="Noteworthy Bold" charset="0"/>
              <a:ea typeface="Noteworthy Bold" charset="0"/>
              <a:cs typeface="Noteworthy Bold" charset="0"/>
              <a:sym typeface="Noteworthy Bold" charset="0"/>
            </a:endParaRP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b="1" kern="1200" baseline="0" dirty="0" smtClean="0">
              <a:solidFill>
                <a:srgbClr val="572E2D"/>
              </a:solidFill>
              <a:latin typeface="Noteworthy Bold" charset="0"/>
              <a:ea typeface="Noteworthy Bold" charset="0"/>
              <a:cs typeface="Noteworthy Bold" charset="0"/>
              <a:sym typeface="Noteworthy Bold" charset="0"/>
            </a:endParaRPr>
          </a:p>
          <a:p>
            <a:pPr eaLnBrk="1">
              <a:lnSpc>
                <a:spcPct val="100000"/>
              </a:lnSpc>
            </a:pPr>
            <a:endParaRPr lang="en-US" sz="1200" b="0" baseline="0" dirty="0" smtClean="0">
              <a:latin typeface="+mn-l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eaLnBrk="1">
              <a:lnSpc>
                <a:spcPct val="100000"/>
              </a:lnSpc>
            </a:pPr>
            <a:r>
              <a:rPr lang="en-US" sz="1200" kern="1200" dirty="0" smtClean="0">
                <a:solidFill>
                  <a:schemeClr val="tx1"/>
                </a:solidFill>
                <a:effectLst/>
                <a:latin typeface="+mn-lt"/>
                <a:ea typeface="+mn-ea"/>
                <a:cs typeface="+mn-cs"/>
              </a:rPr>
              <a:t>National Assessment of Educational Progress (NAEP) collects data on student eligibility for the National School Lunch Program (NSLP) as an indicator of family income. </a:t>
            </a:r>
            <a:r>
              <a:rPr lang="en-US" sz="1200" i="1" kern="1200" dirty="0" smtClean="0">
                <a:solidFill>
                  <a:schemeClr val="tx1"/>
                </a:solidFill>
                <a:effectLst/>
                <a:latin typeface="+mn-lt"/>
                <a:ea typeface="+mn-ea"/>
                <a:cs typeface="+mn-cs"/>
              </a:rPr>
              <a:t>The nation’s report card: Science 2009</a:t>
            </a:r>
            <a:r>
              <a:rPr lang="en-US" sz="1200" kern="1200" dirty="0" smtClean="0">
                <a:solidFill>
                  <a:schemeClr val="tx1"/>
                </a:solidFill>
                <a:effectLst/>
                <a:latin typeface="+mn-lt"/>
                <a:ea typeface="+mn-ea"/>
                <a:cs typeface="+mn-cs"/>
              </a:rPr>
              <a:t> looked at science performance for students in grades 4, 8, and 12 (NCES, 2011). In 4th grade, 15% of students who were eligible for free lunch and 25% eligible for reduced price lunch scored at or above proficient in science achievement, compared to 48% of students not eligible who scored at or above proficient. In 8th grade, 12% of students who were eligible for free lunch and 22% of students who were eligible for reduced price lunch scored at or above proficient, compared to 41% not eligible who scored at or above proficient. </a:t>
            </a:r>
            <a:endParaRPr lang="en-US" sz="1200" b="0" baseline="0" dirty="0" smtClean="0">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0" dirty="0" smtClean="0">
                <a:effectLst/>
              </a:rPr>
              <a:t>The scale at each grade ranges from 0 to 300 with a mean of 150 and standard deviations of 35</a:t>
            </a:r>
          </a:p>
          <a:p>
            <a:endParaRPr lang="en-US" sz="1400" b="0" dirty="0" smtClean="0">
              <a:effectLst/>
            </a:endParaRPr>
          </a:p>
          <a:p>
            <a:r>
              <a:rPr lang="en-US" sz="1400" b="0" dirty="0" smtClean="0">
                <a:effectLst/>
              </a:rPr>
              <a:t>FRL is used</a:t>
            </a:r>
            <a:r>
              <a:rPr lang="en-US" sz="1400" b="0" baseline="0" dirty="0" smtClean="0">
                <a:effectLst/>
              </a:rPr>
              <a:t> as the indicator of social class or SES</a:t>
            </a:r>
          </a:p>
          <a:p>
            <a:endParaRPr lang="en-US" sz="1400" b="1" dirty="0"/>
          </a:p>
        </p:txBody>
      </p:sp>
    </p:spTree>
    <p:extLst>
      <p:ext uri="{BB962C8B-B14F-4D97-AF65-F5344CB8AC3E}">
        <p14:creationId xmlns:p14="http://schemas.microsoft.com/office/powerpoint/2010/main" val="2458678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r>
              <a:rPr lang="en-US" sz="1200" kern="1200" dirty="0" smtClean="0">
                <a:solidFill>
                  <a:schemeClr val="tx1"/>
                </a:solidFill>
                <a:effectLst/>
                <a:latin typeface="+mn-lt"/>
                <a:ea typeface="+mn-ea"/>
                <a:cs typeface="+mn-cs"/>
              </a:rPr>
              <a:t>Title I of the Elementary and Secondary Education Act (ESEA) is the largest federally funded educational program. </a:t>
            </a:r>
          </a:p>
          <a:p>
            <a:r>
              <a:rPr lang="en-US" sz="1200" kern="1200" dirty="0" smtClean="0">
                <a:solidFill>
                  <a:schemeClr val="tx1"/>
                </a:solidFill>
                <a:effectLst/>
                <a:latin typeface="+mn-lt"/>
                <a:ea typeface="+mn-ea"/>
                <a:cs typeface="+mn-cs"/>
              </a:rPr>
              <a:t>This program, authorized by Congress, provides supplemental funds to school districts in order to assist schools with the highest student concentrations of poverty in meeting educational goals. </a:t>
            </a:r>
          </a:p>
          <a:p>
            <a:r>
              <a:rPr lang="en-US" sz="1200" kern="1200" dirty="0" smtClean="0">
                <a:solidFill>
                  <a:schemeClr val="tx1"/>
                </a:solidFill>
                <a:effectLst/>
                <a:latin typeface="+mn-lt"/>
                <a:ea typeface="+mn-ea"/>
                <a:cs typeface="+mn-cs"/>
              </a:rPr>
              <a:t>The purpose of Title I is “to ensure that all children have a fair, equal, and significant opportunity to obtain a high-quality education and reach, at a minimum, proficiency on challenging state academic achievement standards and state academic assessments.”  </a:t>
            </a:r>
          </a:p>
          <a:p>
            <a:r>
              <a:rPr lang="en-US" sz="1200" kern="1200" dirty="0" smtClean="0">
                <a:solidFill>
                  <a:schemeClr val="tx1"/>
                </a:solidFill>
                <a:effectLst/>
                <a:latin typeface="+mn-lt"/>
                <a:ea typeface="+mn-ea"/>
                <a:cs typeface="+mn-cs"/>
              </a:rPr>
              <a:t>This can be accomplished by ensuring alignment of rigorous academic standards with high-quality academic assessments, accountability systems, teacher preparation, and professional development, and instructional materials. </a:t>
            </a:r>
          </a:p>
          <a:p>
            <a:r>
              <a:rPr lang="en-US" sz="1200" kern="1200" dirty="0" smtClean="0">
                <a:solidFill>
                  <a:schemeClr val="tx1"/>
                </a:solidFill>
                <a:effectLst/>
                <a:latin typeface="+mn-lt"/>
                <a:ea typeface="+mn-ea"/>
                <a:cs typeface="+mn-cs"/>
              </a:rPr>
              <a:t>Then students, parents, teachers, and administrators can measure progress against common expectations for students’ academic achievement.</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r>
              <a:rPr lang="en-US" sz="1200" kern="1200" dirty="0" smtClean="0">
                <a:solidFill>
                  <a:schemeClr val="tx1"/>
                </a:solidFill>
                <a:effectLst/>
                <a:latin typeface="+mn-lt"/>
                <a:ea typeface="+mn-ea"/>
                <a:cs typeface="+mn-cs"/>
              </a:rPr>
              <a:t>Title I of the Elementary and Secondary Education Act (ESEA) is the largest federally funded educational program. </a:t>
            </a:r>
          </a:p>
          <a:p>
            <a:r>
              <a:rPr lang="en-US" sz="1200" kern="1200" dirty="0" smtClean="0">
                <a:solidFill>
                  <a:schemeClr val="tx1"/>
                </a:solidFill>
                <a:effectLst/>
                <a:latin typeface="+mn-lt"/>
                <a:ea typeface="+mn-ea"/>
                <a:cs typeface="+mn-cs"/>
              </a:rPr>
              <a:t>This program, authorized by Congress, provides supplemental funds to school districts in order to assist schools with the highest student concentrations of poverty in meeting educational goals. </a:t>
            </a:r>
          </a:p>
          <a:p>
            <a:r>
              <a:rPr lang="en-US" sz="1200" kern="1200" dirty="0" smtClean="0">
                <a:solidFill>
                  <a:schemeClr val="tx1"/>
                </a:solidFill>
                <a:effectLst/>
                <a:latin typeface="+mn-lt"/>
                <a:ea typeface="+mn-ea"/>
                <a:cs typeface="+mn-cs"/>
              </a:rPr>
              <a:t>The purpose of Title I is “to ensure that all children have a fair, equal, and significant opportunity to obtain a high-quality education and reach, at a minimum, proficiency on challenging state academic achievement standards and state academic assessments.”  </a:t>
            </a:r>
          </a:p>
          <a:p>
            <a:r>
              <a:rPr lang="en-US" sz="1200" kern="1200" dirty="0" smtClean="0">
                <a:solidFill>
                  <a:schemeClr val="tx1"/>
                </a:solidFill>
                <a:effectLst/>
                <a:latin typeface="+mn-lt"/>
                <a:ea typeface="+mn-ea"/>
                <a:cs typeface="+mn-cs"/>
              </a:rPr>
              <a:t>This can be accomplished by ensuring alignment of rigorous academic standards with high-quality academic assessments, accountability systems, teacher preparation, and professional development, and instructional materials. </a:t>
            </a:r>
          </a:p>
          <a:p>
            <a:r>
              <a:rPr lang="en-US" sz="1200" kern="1200" dirty="0" smtClean="0">
                <a:solidFill>
                  <a:schemeClr val="tx1"/>
                </a:solidFill>
                <a:effectLst/>
                <a:latin typeface="+mn-lt"/>
                <a:ea typeface="+mn-ea"/>
                <a:cs typeface="+mn-cs"/>
              </a:rPr>
              <a:t>Then students, parents, teachers, and administrators can measure progress against common expectations for students’ academic achievement.</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215071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032539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How do diverse students respond to NGSS?</a:t>
            </a:r>
          </a:p>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232917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200" b="0" baseline="0" dirty="0" smtClean="0">
                <a:latin typeface="+mn-lt"/>
              </a:rPr>
              <a:t>During the 6 week investigation, the students in the vignette engaged in many science and engineering practices.  Building a comprehensive understanding of when it means to do science and an understanding of the disciplinary core idea.</a:t>
            </a:r>
          </a:p>
        </p:txBody>
      </p:sp>
    </p:spTree>
    <p:extLst>
      <p:ext uri="{BB962C8B-B14F-4D97-AF65-F5344CB8AC3E}">
        <p14:creationId xmlns:p14="http://schemas.microsoft.com/office/powerpoint/2010/main" val="3366194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example from the Vignette shows the blending of the dimensions</a:t>
            </a:r>
            <a:r>
              <a:rPr lang="en-US" baseline="0" dirty="0" smtClean="0"/>
              <a:t> with CCSS.</a:t>
            </a:r>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271796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extLst>
      <p:ext uri="{BB962C8B-B14F-4D97-AF65-F5344CB8AC3E}">
        <p14:creationId xmlns:p14="http://schemas.microsoft.com/office/powerpoint/2010/main" val="1594038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200" b="0" baseline="0" dirty="0" smtClean="0">
                <a:latin typeface="+mn-lt"/>
              </a:rPr>
              <a:t>The goal of good science learning includes a lot of practices.  Several are highlighted in the vignette</a:t>
            </a:r>
          </a:p>
        </p:txBody>
      </p:sp>
    </p:spTree>
    <p:extLst>
      <p:ext uri="{BB962C8B-B14F-4D97-AF65-F5344CB8AC3E}">
        <p14:creationId xmlns:p14="http://schemas.microsoft.com/office/powerpoint/2010/main" val="2270970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extLst>
      <p:ext uri="{BB962C8B-B14F-4D97-AF65-F5344CB8AC3E}">
        <p14:creationId xmlns:p14="http://schemas.microsoft.com/office/powerpoint/2010/main" val="3547414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NGSS supports an interdisciplinary approach to science learning in order to provide experiences across disciplines. It is for this reason that each science standard explains its connections to CCSS for ELA and math.</a:t>
            </a:r>
          </a:p>
          <a:p>
            <a:r>
              <a:rPr lang="en-US" sz="1200" kern="1200" dirty="0" smtClean="0">
                <a:solidFill>
                  <a:schemeClr val="tx1"/>
                </a:solidFill>
                <a:effectLst/>
                <a:latin typeface="+mn-lt"/>
                <a:ea typeface="+mn-ea"/>
                <a:cs typeface="+mn-cs"/>
              </a:rPr>
              <a:t>The students in the vignette grappled with core ideas in physical science while meeting CCSS for ELA by discussing, writing and revising explanations and evaluating the scientific arguments presented by others.</a:t>
            </a:r>
          </a:p>
          <a:p>
            <a:pPr marL="0" marR="0" indent="0" algn="l" defTabSz="91429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had reading assignments throughout the unit: pressure and how pressure differential are established.</a:t>
            </a:r>
          </a:p>
          <a:p>
            <a:pPr marL="0" marR="0" indent="0" algn="l" defTabSz="91429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synthesized information from the video of the tanker, their experiments, and the gas pressure vs. temperature simulation.</a:t>
            </a:r>
          </a:p>
          <a:p>
            <a:pPr marL="0" marR="0" indent="0" algn="l" defTabSz="91429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the help of the teacher, the students wrote arguments about their models and their learning.</a:t>
            </a:r>
          </a:p>
          <a:p>
            <a:pPr marL="0" marR="0" indent="0" algn="l" defTabSz="91429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29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unit also addressed grade appropriate CCSS for math throughout the exploration with core ideas in physical science. In the vignette the students strove to successfully combine math and science practices to present valid explanations.</a:t>
            </a:r>
          </a:p>
          <a:p>
            <a:pPr lvl="0"/>
            <a:r>
              <a:rPr lang="en-US" sz="1200" b="1" kern="1200" dirty="0" smtClean="0">
                <a:solidFill>
                  <a:schemeClr val="tx1"/>
                </a:solidFill>
                <a:effectLst/>
                <a:latin typeface="+mn-lt"/>
                <a:ea typeface="+mn-ea"/>
                <a:cs typeface="+mn-cs"/>
              </a:rPr>
              <a:t>Math Practice 2</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Reason abstractly and quantitatively.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vignette, student models reflected abstract reasoning, using a symbol system including comparisons of relative pressure.</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SP</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Investigate patterns of association in bivariate data.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drew the conclusion that as one variable (temperature) increased, the other variable (pressure) increased.</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S.IC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Make inferences and justify conclusions from sample surveys, experiments, and observational studies.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inferred the properties of matter from their observations and experiments and justified their conclusions using the models they created.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lend the way with the vignette for CCSS</a:t>
            </a:r>
            <a:r>
              <a:rPr lang="en-US" sz="1200" kern="1200" baseline="0" dirty="0" smtClean="0">
                <a:solidFill>
                  <a:schemeClr val="tx1"/>
                </a:solidFill>
                <a:effectLst/>
                <a:latin typeface="+mn-lt"/>
                <a:ea typeface="+mn-ea"/>
                <a:cs typeface="+mn-cs"/>
              </a:rPr>
              <a:t> practices.</a:t>
            </a:r>
          </a:p>
          <a:p>
            <a:r>
              <a:rPr lang="en-US" sz="1200" kern="1200" dirty="0" smtClean="0">
                <a:solidFill>
                  <a:schemeClr val="tx1"/>
                </a:solidFill>
                <a:effectLst/>
                <a:latin typeface="+mn-lt"/>
                <a:ea typeface="+mn-ea"/>
                <a:cs typeface="+mn-cs"/>
              </a:rPr>
              <a:t>Resolve</a:t>
            </a:r>
            <a:r>
              <a:rPr lang="en-US" sz="1200" kern="1200" baseline="0" dirty="0" smtClean="0">
                <a:solidFill>
                  <a:schemeClr val="tx1"/>
                </a:solidFill>
                <a:effectLst/>
                <a:latin typeface="+mn-lt"/>
                <a:ea typeface="+mn-ea"/>
                <a:cs typeface="+mn-cs"/>
              </a:rPr>
              <a:t> the science is missed in elementary with CCSS </a:t>
            </a:r>
            <a:endParaRPr lang="en-US" sz="1200" kern="1200" dirty="0" smtClean="0">
              <a:solidFill>
                <a:schemeClr val="tx1"/>
              </a:solidFill>
              <a:effectLst/>
              <a:latin typeface="+mn-lt"/>
              <a:ea typeface="+mn-ea"/>
              <a:cs typeface="+mn-cs"/>
            </a:endParaRPr>
          </a:p>
          <a:p>
            <a:pPr marL="0" marR="0" indent="0" algn="l" defTabSz="91429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29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29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234161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200" i="1" dirty="0" smtClean="0">
                <a:solidFill>
                  <a:srgbClr val="000000"/>
                </a:solidFill>
                <a:latin typeface="Helvetica Light"/>
                <a:ea typeface="Helvetica Light"/>
                <a:cs typeface="Helvetica Light"/>
              </a:rPr>
              <a:t>to make language accessible and support English language development in literacy.</a:t>
            </a:r>
          </a:p>
          <a:p>
            <a:r>
              <a:rPr lang="en-US" sz="1200" dirty="0" smtClean="0">
                <a:solidFill>
                  <a:srgbClr val="000000"/>
                </a:solidFill>
              </a:rPr>
              <a:t>The students engaged in </a:t>
            </a:r>
            <a:r>
              <a:rPr lang="en-US" sz="1200" u="sng" dirty="0" smtClean="0">
                <a:solidFill>
                  <a:srgbClr val="000000"/>
                </a:solidFill>
              </a:rPr>
              <a:t>authentic dialogue </a:t>
            </a:r>
            <a:r>
              <a:rPr lang="en-US" sz="1200" dirty="0" smtClean="0">
                <a:solidFill>
                  <a:srgbClr val="000000"/>
                </a:solidFill>
              </a:rPr>
              <a:t>using </a:t>
            </a:r>
            <a:r>
              <a:rPr lang="en-US" sz="2000" b="1" dirty="0" smtClean="0">
                <a:solidFill>
                  <a:srgbClr val="000000"/>
                </a:solidFill>
              </a:rPr>
              <a:t>sentence frames</a:t>
            </a:r>
            <a:r>
              <a:rPr lang="en-US" sz="1200" dirty="0" smtClean="0">
                <a:solidFill>
                  <a:srgbClr val="000000"/>
                </a:solidFill>
              </a:rPr>
              <a:t>, </a:t>
            </a:r>
          </a:p>
          <a:p>
            <a:r>
              <a:rPr lang="en-US" sz="1800" b="1" dirty="0" smtClean="0">
                <a:solidFill>
                  <a:srgbClr val="000000"/>
                </a:solidFill>
              </a:rPr>
              <a:t>picture cards </a:t>
            </a:r>
            <a:r>
              <a:rPr lang="en-US" sz="1200" dirty="0" smtClean="0">
                <a:solidFill>
                  <a:srgbClr val="000000"/>
                </a:solidFill>
              </a:rPr>
              <a:t>and </a:t>
            </a:r>
          </a:p>
          <a:p>
            <a:r>
              <a:rPr lang="en-US" sz="1800" b="1" dirty="0" smtClean="0">
                <a:solidFill>
                  <a:srgbClr val="000000"/>
                </a:solidFill>
              </a:rPr>
              <a:t>realia</a:t>
            </a:r>
            <a:r>
              <a:rPr lang="en-US" sz="1200" dirty="0" smtClean="0">
                <a:solidFill>
                  <a:srgbClr val="000000"/>
                </a:solidFill>
              </a:rPr>
              <a:t>, </a:t>
            </a:r>
          </a:p>
          <a:p>
            <a:r>
              <a:rPr lang="en-US" sz="1200" dirty="0" smtClean="0">
                <a:solidFill>
                  <a:srgbClr val="000000"/>
                </a:solidFill>
              </a:rPr>
              <a:t>to identify patterns in the layers of soil.</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dirty="0" smtClean="0">
              <a:solidFill>
                <a:srgbClr val="000000"/>
              </a:solidFill>
              <a:latin typeface="Helvetica Light"/>
              <a:ea typeface="Helvetica Light"/>
              <a:cs typeface="Helvetica Light"/>
            </a:endParaRPr>
          </a:p>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extLst>
      <p:ext uri="{BB962C8B-B14F-4D97-AF65-F5344CB8AC3E}">
        <p14:creationId xmlns:p14="http://schemas.microsoft.com/office/powerpoint/2010/main" val="85207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r>
              <a:rPr lang="en-US" sz="1200" kern="1200" dirty="0" smtClean="0">
                <a:solidFill>
                  <a:schemeClr val="tx1"/>
                </a:solidFill>
                <a:effectLst/>
                <a:latin typeface="+mn-lt"/>
                <a:ea typeface="+mn-ea"/>
                <a:cs typeface="+mn-cs"/>
              </a:rPr>
              <a:t>To engage all students in learning </a:t>
            </a:r>
            <a:r>
              <a:rPr lang="en-US" sz="1200" u="sng"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NGSS, it is important to understand the context that influences science learning by diverse student groups. This section briefly describes student demographics, science achievement, and educational policies affecting non-dominant student groups. More details are presented in each of the seven case studies in terms of economically disadvantaged students, racial or ethnic minority students, students with disabilities, English language learners, girls, students in alternative education programs, and gifted and talented students.</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341547" indent="-341547" defTabSz="455394" eaLnBrk="1" fontAlgn="auto" hangingPunct="1">
              <a:spcBef>
                <a:spcPct val="20000"/>
              </a:spcBef>
              <a:spcAft>
                <a:spcPts val="0"/>
              </a:spcAft>
              <a:buSzTx/>
              <a:buFont typeface="Arial"/>
              <a:buChar char="•"/>
            </a:pPr>
            <a:r>
              <a:rPr lang="en-US" kern="1200" dirty="0" smtClean="0">
                <a:solidFill>
                  <a:prstClr val="black"/>
                </a:solidFill>
                <a:latin typeface="Helvetica" pitchFamily="34" charset="0"/>
                <a:cs typeface="Helvetica" pitchFamily="34" charset="0"/>
              </a:rPr>
              <a:t>Today, over 1 in 5 students (21%) speak a language other than English at home</a:t>
            </a:r>
          </a:p>
          <a:p>
            <a:pPr marL="341547" indent="-341547" defTabSz="455394" eaLnBrk="1" fontAlgn="auto" hangingPunct="1">
              <a:spcBef>
                <a:spcPct val="20000"/>
              </a:spcBef>
              <a:spcAft>
                <a:spcPts val="0"/>
              </a:spcAft>
              <a:buSzTx/>
              <a:buFont typeface="Arial"/>
              <a:buChar char="•"/>
            </a:pPr>
            <a:r>
              <a:rPr lang="en-US" kern="1200" dirty="0" smtClean="0">
                <a:solidFill>
                  <a:prstClr val="black"/>
                </a:solidFill>
                <a:latin typeface="Helvetica" pitchFamily="34" charset="0"/>
                <a:cs typeface="Helvetica" pitchFamily="34" charset="0"/>
              </a:rPr>
              <a:t>Limited English Proficient (LEP) students (the federal term) have more than doubled from 5% in 1993 to 11% in 2007</a:t>
            </a:r>
          </a:p>
          <a:p>
            <a:pPr marL="341547" indent="-341547" defTabSz="455394" eaLnBrk="1" fontAlgn="auto" hangingPunct="1">
              <a:spcBef>
                <a:spcPct val="20000"/>
              </a:spcBef>
              <a:spcAft>
                <a:spcPts val="0"/>
              </a:spcAft>
              <a:buSzTx/>
              <a:buNone/>
            </a:pPr>
            <a:endParaRPr lang="en-US" sz="800" kern="1200" dirty="0" smtClean="0">
              <a:solidFill>
                <a:prstClr val="black"/>
              </a:solidFill>
              <a:latin typeface="+mn-lt"/>
            </a:endParaRPr>
          </a:p>
          <a:p>
            <a:pPr marL="341547" indent="-341547" defTabSz="455394" eaLnBrk="1" fontAlgn="auto" hangingPunct="1">
              <a:spcBef>
                <a:spcPct val="20000"/>
              </a:spcBef>
              <a:spcAft>
                <a:spcPts val="0"/>
              </a:spcAft>
              <a:buSzTx/>
              <a:buNone/>
            </a:pPr>
            <a:r>
              <a:rPr lang="en-US" kern="1200" dirty="0" smtClean="0">
                <a:solidFill>
                  <a:srgbClr val="FF0000"/>
                </a:solidFill>
                <a:latin typeface="+mn-lt"/>
              </a:rPr>
              <a:t>	</a:t>
            </a:r>
          </a:p>
          <a:p>
            <a:pPr eaLnBrk="1">
              <a:lnSpc>
                <a:spcPct val="100000"/>
              </a:lnSpc>
            </a:pPr>
            <a:endParaRPr lang="en-US" sz="1200" b="0" baseline="0" dirty="0" smtClean="0">
              <a:latin typeface="+mn-l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eaLnBrk="1">
              <a:lnSpc>
                <a:spcPct val="100000"/>
              </a:lnSpc>
            </a:pPr>
            <a:endParaRPr lang="en-US" sz="1200" b="0" baseline="0" dirty="0" smtClean="0">
              <a:latin typeface="+mn-lt"/>
            </a:endParaRPr>
          </a:p>
        </p:txBody>
      </p:sp>
    </p:spTree>
    <p:extLst>
      <p:ext uri="{BB962C8B-B14F-4D97-AF65-F5344CB8AC3E}">
        <p14:creationId xmlns:p14="http://schemas.microsoft.com/office/powerpoint/2010/main" val="233399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15071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eaLnBrk="1">
              <a:lnSpc>
                <a:spcPct val="100000"/>
              </a:lnSpc>
            </a:pPr>
            <a:endParaRPr lang="en-US" sz="1200" b="0" baseline="0" dirty="0" smtClean="0">
              <a:latin typeface="+mn-lt"/>
            </a:endParaRPr>
          </a:p>
        </p:txBody>
      </p:sp>
    </p:spTree>
    <p:extLst>
      <p:ext uri="{BB962C8B-B14F-4D97-AF65-F5344CB8AC3E}">
        <p14:creationId xmlns:p14="http://schemas.microsoft.com/office/powerpoint/2010/main" val="2068077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200" b="0" baseline="0" dirty="0" smtClean="0">
              <a:latin typeface="+mn-l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endParaRPr lang="en-US" sz="1400" b="0" baseline="0" dirty="0" smtClean="0">
              <a:latin typeface="Noteworthy Bo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marR="0" indent="0" algn="l" defTabSz="457058" rtl="0" eaLnBrk="1" fontAlgn="base" latinLnBrk="0" hangingPunct="0">
              <a:lnSpc>
                <a:spcPct val="100000"/>
              </a:lnSpc>
              <a:spcBef>
                <a:spcPct val="0"/>
              </a:spcBef>
              <a:spcAft>
                <a:spcPct val="0"/>
              </a:spcAft>
              <a:buClrTx/>
              <a:buSzTx/>
              <a:buFontTx/>
              <a:buNone/>
              <a:tabLst/>
              <a:defRPr/>
            </a:pPr>
            <a:r>
              <a:rPr lang="en-US" sz="1400" b="0" baseline="0" dirty="0" smtClean="0">
                <a:latin typeface="Noteworthy Bold"/>
              </a:rPr>
              <a:t>The case studies are written by the team members in their own classrooms.</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400" b="0" baseline="0" dirty="0" smtClean="0">
              <a:latin typeface="Noteworthy Bold"/>
            </a:endParaRPr>
          </a:p>
          <a:p>
            <a:pPr marL="0" marR="0" indent="0" algn="l" defTabSz="457058" rtl="0" eaLnBrk="1" fontAlgn="base" latinLnBrk="0" hangingPunct="0">
              <a:lnSpc>
                <a:spcPct val="100000"/>
              </a:lnSpc>
              <a:spcBef>
                <a:spcPct val="0"/>
              </a:spcBef>
              <a:spcAft>
                <a:spcPct val="0"/>
              </a:spcAft>
              <a:buClrTx/>
              <a:buSzTx/>
              <a:buFontTx/>
              <a:buNone/>
              <a:tabLst/>
              <a:defRPr/>
            </a:pPr>
            <a:r>
              <a:rPr lang="en-US" sz="1400" b="0" baseline="0" dirty="0" smtClean="0">
                <a:latin typeface="Noteworthy Bold"/>
              </a:rPr>
              <a:t>Reviewed by the NGSS design team members and outside reviewers</a:t>
            </a:r>
          </a:p>
          <a:p>
            <a:pPr marL="0" marR="0" indent="0" algn="l" defTabSz="457058" rtl="0" eaLnBrk="1" fontAlgn="base" latinLnBrk="0" hangingPunct="0">
              <a:lnSpc>
                <a:spcPct val="100000"/>
              </a:lnSpc>
              <a:spcBef>
                <a:spcPct val="0"/>
              </a:spcBef>
              <a:spcAft>
                <a:spcPct val="0"/>
              </a:spcAft>
              <a:buClrTx/>
              <a:buSzTx/>
              <a:buFontTx/>
              <a:buNone/>
              <a:tabLst/>
              <a:defRPr/>
            </a:pPr>
            <a:endParaRPr lang="en-US" sz="1400" b="0" baseline="0" dirty="0" smtClean="0">
              <a:latin typeface="Noteworthy Bold"/>
            </a:endParaRPr>
          </a:p>
        </p:txBody>
      </p:sp>
    </p:spTree>
    <p:extLst>
      <p:ext uri="{BB962C8B-B14F-4D97-AF65-F5344CB8AC3E}">
        <p14:creationId xmlns:p14="http://schemas.microsoft.com/office/powerpoint/2010/main" val="2413717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479F04-A7D0-49D5-94BD-9017E0F6FE4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03253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indent="0" algn="l">
              <a:spcBef>
                <a:spcPts val="2400"/>
              </a:spcBef>
              <a:buFont typeface="Arial" pitchFamily="34" charset="0"/>
              <a:buNone/>
            </a:pPr>
            <a:r>
              <a:rPr lang="en-US" sz="1400" dirty="0" smtClean="0"/>
              <a:t>High academic rigor through the NGSS for all students, including ELLs</a:t>
            </a:r>
          </a:p>
          <a:p>
            <a:pPr marL="0" indent="0" algn="l">
              <a:spcBef>
                <a:spcPts val="2400"/>
              </a:spcBef>
              <a:buFont typeface="Arial" pitchFamily="34" charset="0"/>
              <a:buNone/>
            </a:pPr>
            <a:r>
              <a:rPr lang="en-US" sz="1400" dirty="0" smtClean="0"/>
              <a:t>Both language demands and learning opportunities through the NGSS for all students, including ELLs</a:t>
            </a:r>
          </a:p>
          <a:p>
            <a:pPr marL="0" indent="0" algn="l">
              <a:spcBef>
                <a:spcPts val="2400"/>
              </a:spcBef>
              <a:buFont typeface="Arial" pitchFamily="34" charset="0"/>
              <a:buNone/>
            </a:pPr>
            <a:r>
              <a:rPr lang="en-US" sz="1400" dirty="0" smtClean="0"/>
              <a:t>A new set of teachers’ knowledge and practices to enable all students, particularly ELLs, learn science according to the NGSS</a:t>
            </a:r>
          </a:p>
          <a:p>
            <a:pPr marL="0" indent="0" algn="l">
              <a:spcBef>
                <a:spcPts val="2400"/>
              </a:spcBef>
              <a:buFont typeface="Arial" pitchFamily="34" charset="0"/>
              <a:buNone/>
            </a:pPr>
            <a:r>
              <a:rPr lang="en-US" sz="1400" dirty="0" smtClean="0"/>
              <a:t>Focused on a limited number of PE</a:t>
            </a:r>
          </a:p>
          <a:p>
            <a:pPr marL="0" indent="0" algn="l">
              <a:spcBef>
                <a:spcPts val="2400"/>
              </a:spcBef>
              <a:buFont typeface="Arial" pitchFamily="34" charset="0"/>
              <a:buNone/>
            </a:pPr>
            <a:r>
              <a:rPr lang="en-US" sz="1400" dirty="0" smtClean="0"/>
              <a:t>Should not be viewed as showing all instruction</a:t>
            </a:r>
            <a:r>
              <a:rPr lang="en-US" sz="1400" baseline="0" dirty="0" smtClean="0"/>
              <a:t> necessary to prepare students to reach PE</a:t>
            </a:r>
          </a:p>
          <a:p>
            <a:pPr marL="0" indent="0" algn="l">
              <a:spcBef>
                <a:spcPts val="2400"/>
              </a:spcBef>
              <a:buFont typeface="Arial" pitchFamily="34" charset="0"/>
              <a:buNone/>
            </a:pPr>
            <a:r>
              <a:rPr lang="en-US" sz="1400" baseline="0" dirty="0" smtClean="0"/>
              <a:t>PE should not be taught one at a time</a:t>
            </a:r>
          </a:p>
          <a:p>
            <a:pPr marL="0" indent="0" algn="l">
              <a:spcBef>
                <a:spcPts val="2400"/>
              </a:spcBef>
              <a:buFont typeface="Arial" pitchFamily="34" charset="0"/>
              <a:buNone/>
            </a:pPr>
            <a:r>
              <a:rPr lang="en-US" sz="1400" baseline="0" dirty="0" smtClean="0"/>
              <a:t>Understanding builds over time</a:t>
            </a:r>
          </a:p>
        </p:txBody>
      </p:sp>
    </p:spTree>
    <p:extLst>
      <p:ext uri="{BB962C8B-B14F-4D97-AF65-F5344CB8AC3E}">
        <p14:creationId xmlns:p14="http://schemas.microsoft.com/office/powerpoint/2010/main" val="373965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21479F04-A7D0-49D5-94BD-9017E0F6FE4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61225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381000" y="685800"/>
            <a:ext cx="6096000" cy="3429000"/>
          </a:xfrm>
        </p:spPr>
      </p:sp>
      <p:sp>
        <p:nvSpPr>
          <p:cNvPr id="32771" name="Rectangle 2"/>
          <p:cNvSpPr>
            <a:spLocks noGrp="1" noChangeArrowheads="1"/>
          </p:cNvSpPr>
          <p:nvPr>
            <p:ph type="body" idx="1"/>
          </p:nvPr>
        </p:nvSpPr>
        <p:spPr>
          <a:noFill/>
          <a:ln w="9525"/>
        </p:spPr>
        <p:txBody>
          <a:bodyPr/>
          <a:lstStyle/>
          <a:p>
            <a:pPr marL="0" indent="0" algn="l">
              <a:spcBef>
                <a:spcPts val="2400"/>
              </a:spcBef>
              <a:buFont typeface="Arial" pitchFamily="34" charset="0"/>
              <a:buNone/>
            </a:pPr>
            <a:r>
              <a:rPr lang="en-US" sz="1400" dirty="0" smtClean="0"/>
              <a:t>High academic rigor through the NGSS for all students, including ELLs</a:t>
            </a:r>
          </a:p>
          <a:p>
            <a:pPr marL="0" indent="0" algn="l">
              <a:spcBef>
                <a:spcPts val="2400"/>
              </a:spcBef>
              <a:buFont typeface="Arial" pitchFamily="34" charset="0"/>
              <a:buNone/>
            </a:pPr>
            <a:r>
              <a:rPr lang="en-US" sz="1400" dirty="0" smtClean="0"/>
              <a:t>Both language demands and learning opportunities through the NGSS for all students, including ELLs</a:t>
            </a:r>
          </a:p>
          <a:p>
            <a:pPr marL="0" indent="0" algn="l">
              <a:spcBef>
                <a:spcPts val="2400"/>
              </a:spcBef>
              <a:buFont typeface="Arial" pitchFamily="34" charset="0"/>
              <a:buNone/>
            </a:pPr>
            <a:r>
              <a:rPr lang="en-US" sz="1400" dirty="0" smtClean="0"/>
              <a:t>A new set of teachers’ knowledge and practices to enable all students, particularly ELLs, learn science according to the NGSS</a:t>
            </a:r>
          </a:p>
          <a:p>
            <a:pPr marL="0" indent="0" algn="l">
              <a:spcBef>
                <a:spcPts val="2400"/>
              </a:spcBef>
              <a:buFont typeface="Arial" pitchFamily="34" charset="0"/>
              <a:buNone/>
            </a:pPr>
            <a:r>
              <a:rPr lang="en-US" sz="1400" dirty="0" smtClean="0"/>
              <a:t>Focused on a limited number of PE</a:t>
            </a:r>
          </a:p>
          <a:p>
            <a:pPr marL="0" indent="0" algn="l">
              <a:spcBef>
                <a:spcPts val="2400"/>
              </a:spcBef>
              <a:buFont typeface="Arial" pitchFamily="34" charset="0"/>
              <a:buNone/>
            </a:pPr>
            <a:r>
              <a:rPr lang="en-US" sz="1400" dirty="0" smtClean="0"/>
              <a:t>Should not be viewed as showing all instruction</a:t>
            </a:r>
            <a:r>
              <a:rPr lang="en-US" sz="1400" baseline="0" dirty="0" smtClean="0"/>
              <a:t> necessary to prepare students to reach PE</a:t>
            </a:r>
          </a:p>
          <a:p>
            <a:pPr marL="0" indent="0" algn="l">
              <a:spcBef>
                <a:spcPts val="2400"/>
              </a:spcBef>
              <a:buFont typeface="Arial" pitchFamily="34" charset="0"/>
              <a:buNone/>
            </a:pPr>
            <a:r>
              <a:rPr lang="en-US" sz="1400" baseline="0" dirty="0" smtClean="0"/>
              <a:t>PE should not be taught one at a time</a:t>
            </a:r>
          </a:p>
          <a:p>
            <a:pPr marL="0" indent="0" algn="l">
              <a:spcBef>
                <a:spcPts val="2400"/>
              </a:spcBef>
              <a:buFont typeface="Arial" pitchFamily="34" charset="0"/>
              <a:buNone/>
            </a:pPr>
            <a:r>
              <a:rPr lang="en-US" sz="1400" baseline="0" dirty="0" smtClean="0"/>
              <a:t>Understanding builds over time</a:t>
            </a:r>
          </a:p>
        </p:txBody>
      </p:sp>
    </p:spTree>
    <p:extLst>
      <p:ext uri="{BB962C8B-B14F-4D97-AF65-F5344CB8AC3E}">
        <p14:creationId xmlns:p14="http://schemas.microsoft.com/office/powerpoint/2010/main" val="3739655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5504" indent="0" algn="ctr">
              <a:buNone/>
              <a:defRPr sz="2800"/>
            </a:lvl2pPr>
            <a:lvl3pPr marL="911013" indent="0" algn="ctr">
              <a:buNone/>
              <a:defRPr sz="2400"/>
            </a:lvl3pPr>
            <a:lvl4pPr marL="1366513" indent="0" algn="ctr">
              <a:buNone/>
              <a:defRPr sz="2000"/>
            </a:lvl4pPr>
            <a:lvl5pPr marL="1822021" indent="0" algn="ctr">
              <a:buNone/>
              <a:defRPr sz="2000"/>
            </a:lvl5pPr>
            <a:lvl6pPr marL="2277527" indent="0" algn="ctr">
              <a:buNone/>
              <a:defRPr sz="2000"/>
            </a:lvl6pPr>
            <a:lvl7pPr marL="2733025" indent="0" algn="ctr">
              <a:buNone/>
              <a:defRPr sz="2000"/>
            </a:lvl7pPr>
            <a:lvl8pPr marL="3188538" indent="0" algn="ctr">
              <a:buNone/>
              <a:defRPr sz="2000"/>
            </a:lvl8pPr>
            <a:lvl9pPr marL="3644044" indent="0" algn="ctr">
              <a:buNone/>
              <a:defRPr sz="2000"/>
            </a:lvl9pPr>
          </a:lstStyle>
          <a:p>
            <a:r>
              <a:rPr/>
              <a:t>Click to edit Master subtitle style</a:t>
            </a:r>
          </a:p>
        </p:txBody>
      </p:sp>
      <p:sp>
        <p:nvSpPr>
          <p:cNvPr id="4" name="Date Placeholder 3"/>
          <p:cNvSpPr>
            <a:spLocks noGrp="1"/>
          </p:cNvSpPr>
          <p:nvPr>
            <p:ph type="dt" sz="half" idx="10"/>
          </p:nvPr>
        </p:nvSpPr>
        <p:spPr/>
        <p:txBody>
          <a:bodyPr/>
          <a:lstStyle/>
          <a:p>
            <a:fld id="{A8224893-DBDA-4BFA-9CE1-4BFE7CD0F8CF}" type="datetime1">
              <a:rPr lang="en-US"/>
              <a:pPr/>
              <a:t>6/23/13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5F4E5243-F52A-4D37-9694-EB26C6C31910}" type="datetime1">
              <a:rPr lang="en-US"/>
              <a:pPr/>
              <a:t>6/23/13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35362568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105" indent="0" algn="ctr">
              <a:buNone/>
              <a:defRPr>
                <a:solidFill>
                  <a:schemeClr val="tx1">
                    <a:tint val="75000"/>
                  </a:schemeClr>
                </a:solidFill>
              </a:defRPr>
            </a:lvl2pPr>
            <a:lvl3pPr marL="912214" indent="0" algn="ctr">
              <a:buNone/>
              <a:defRPr>
                <a:solidFill>
                  <a:schemeClr val="tx1">
                    <a:tint val="75000"/>
                  </a:schemeClr>
                </a:solidFill>
              </a:defRPr>
            </a:lvl3pPr>
            <a:lvl4pPr marL="1368316" indent="0" algn="ctr">
              <a:buNone/>
              <a:defRPr>
                <a:solidFill>
                  <a:schemeClr val="tx1">
                    <a:tint val="75000"/>
                  </a:schemeClr>
                </a:solidFill>
              </a:defRPr>
            </a:lvl4pPr>
            <a:lvl5pPr marL="1824425" indent="0" algn="ctr">
              <a:buNone/>
              <a:defRPr>
                <a:solidFill>
                  <a:schemeClr val="tx1">
                    <a:tint val="75000"/>
                  </a:schemeClr>
                </a:solidFill>
              </a:defRPr>
            </a:lvl5pPr>
            <a:lvl6pPr marL="2280530" indent="0" algn="ctr">
              <a:buNone/>
              <a:defRPr>
                <a:solidFill>
                  <a:schemeClr val="tx1">
                    <a:tint val="75000"/>
                  </a:schemeClr>
                </a:solidFill>
              </a:defRPr>
            </a:lvl6pPr>
            <a:lvl7pPr marL="2736632" indent="0" algn="ctr">
              <a:buNone/>
              <a:defRPr>
                <a:solidFill>
                  <a:schemeClr val="tx1">
                    <a:tint val="75000"/>
                  </a:schemeClr>
                </a:solidFill>
              </a:defRPr>
            </a:lvl7pPr>
            <a:lvl8pPr marL="3192742" indent="0" algn="ctr">
              <a:buNone/>
              <a:defRPr>
                <a:solidFill>
                  <a:schemeClr val="tx1">
                    <a:tint val="75000"/>
                  </a:schemeClr>
                </a:solidFill>
              </a:defRPr>
            </a:lvl8pPr>
            <a:lvl9pPr marL="36488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224893-DBDA-4BFA-9CE1-4BFE7CD0F8CF}" type="datetime1">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3513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0194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33"/>
            <a:ext cx="10363200" cy="1500187"/>
          </a:xfrm>
        </p:spPr>
        <p:txBody>
          <a:bodyPr anchor="b"/>
          <a:lstStyle>
            <a:lvl1pPr marL="0" indent="0">
              <a:buNone/>
              <a:defRPr sz="2000">
                <a:solidFill>
                  <a:schemeClr val="tx1">
                    <a:tint val="75000"/>
                  </a:schemeClr>
                </a:solidFill>
              </a:defRPr>
            </a:lvl1pPr>
            <a:lvl2pPr marL="456105" indent="0">
              <a:buNone/>
              <a:defRPr sz="1800">
                <a:solidFill>
                  <a:schemeClr val="tx1">
                    <a:tint val="75000"/>
                  </a:schemeClr>
                </a:solidFill>
              </a:defRPr>
            </a:lvl2pPr>
            <a:lvl3pPr marL="912214" indent="0">
              <a:buNone/>
              <a:defRPr sz="1600">
                <a:solidFill>
                  <a:schemeClr val="tx1">
                    <a:tint val="75000"/>
                  </a:schemeClr>
                </a:solidFill>
              </a:defRPr>
            </a:lvl3pPr>
            <a:lvl4pPr marL="1368316" indent="0">
              <a:buNone/>
              <a:defRPr sz="1400">
                <a:solidFill>
                  <a:schemeClr val="tx1">
                    <a:tint val="75000"/>
                  </a:schemeClr>
                </a:solidFill>
              </a:defRPr>
            </a:lvl4pPr>
            <a:lvl5pPr marL="1824425" indent="0">
              <a:buNone/>
              <a:defRPr sz="1400">
                <a:solidFill>
                  <a:schemeClr val="tx1">
                    <a:tint val="75000"/>
                  </a:schemeClr>
                </a:solidFill>
              </a:defRPr>
            </a:lvl5pPr>
            <a:lvl6pPr marL="2280530" indent="0">
              <a:buNone/>
              <a:defRPr sz="1400">
                <a:solidFill>
                  <a:schemeClr val="tx1">
                    <a:tint val="75000"/>
                  </a:schemeClr>
                </a:solidFill>
              </a:defRPr>
            </a:lvl6pPr>
            <a:lvl7pPr marL="2736632" indent="0">
              <a:buNone/>
              <a:defRPr sz="1400">
                <a:solidFill>
                  <a:schemeClr val="tx1">
                    <a:tint val="75000"/>
                  </a:schemeClr>
                </a:solidFill>
              </a:defRPr>
            </a:lvl7pPr>
            <a:lvl8pPr marL="3192742" indent="0">
              <a:buNone/>
              <a:defRPr sz="1400">
                <a:solidFill>
                  <a:schemeClr val="tx1">
                    <a:tint val="75000"/>
                  </a:schemeClr>
                </a:solidFill>
              </a:defRPr>
            </a:lvl8pPr>
            <a:lvl9pPr marL="36488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428178"/>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2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2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952B5-7A2F-4CC8-B7CE-9234E21C2837}" type="datetime1">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883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6105" indent="0">
              <a:buNone/>
              <a:defRPr sz="2000" b="1"/>
            </a:lvl2pPr>
            <a:lvl3pPr marL="912214" indent="0">
              <a:buNone/>
              <a:defRPr sz="1800" b="1"/>
            </a:lvl3pPr>
            <a:lvl4pPr marL="1368316" indent="0">
              <a:buNone/>
              <a:defRPr sz="1600" b="1"/>
            </a:lvl4pPr>
            <a:lvl5pPr marL="1824425" indent="0">
              <a:buNone/>
              <a:defRPr sz="1600" b="1"/>
            </a:lvl5pPr>
            <a:lvl6pPr marL="2280530" indent="0">
              <a:buNone/>
              <a:defRPr sz="1600" b="1"/>
            </a:lvl6pPr>
            <a:lvl7pPr marL="2736632" indent="0">
              <a:buNone/>
              <a:defRPr sz="1600" b="1"/>
            </a:lvl7pPr>
            <a:lvl8pPr marL="3192742" indent="0">
              <a:buNone/>
              <a:defRPr sz="1600" b="1"/>
            </a:lvl8pPr>
            <a:lvl9pPr marL="36488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6105" indent="0">
              <a:buNone/>
              <a:defRPr sz="2000" b="1"/>
            </a:lvl2pPr>
            <a:lvl3pPr marL="912214" indent="0">
              <a:buNone/>
              <a:defRPr sz="1800" b="1"/>
            </a:lvl3pPr>
            <a:lvl4pPr marL="1368316" indent="0">
              <a:buNone/>
              <a:defRPr sz="1600" b="1"/>
            </a:lvl4pPr>
            <a:lvl5pPr marL="1824425" indent="0">
              <a:buNone/>
              <a:defRPr sz="1600" b="1"/>
            </a:lvl5pPr>
            <a:lvl6pPr marL="2280530" indent="0">
              <a:buNone/>
              <a:defRPr sz="1600" b="1"/>
            </a:lvl6pPr>
            <a:lvl7pPr marL="2736632" indent="0">
              <a:buNone/>
              <a:defRPr sz="1600" b="1"/>
            </a:lvl7pPr>
            <a:lvl8pPr marL="3192742" indent="0">
              <a:buNone/>
              <a:defRPr sz="1600" b="1"/>
            </a:lvl8pPr>
            <a:lvl9pPr marL="36488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152799"/>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D7E00A-486F-4252-8B1D-E32645521F49}" type="datetime1">
              <a:rPr lang="en-US" smtClean="0">
                <a:solidFill>
                  <a:prstClr val="black">
                    <a:tint val="75000"/>
                  </a:prstClr>
                </a:solidFill>
              </a:rPr>
              <a:pPr/>
              <a:t>6/23/13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646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055494"/>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54"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6105" indent="0">
              <a:buNone/>
              <a:defRPr sz="1200"/>
            </a:lvl2pPr>
            <a:lvl3pPr marL="912214" indent="0">
              <a:buNone/>
              <a:defRPr sz="1000"/>
            </a:lvl3pPr>
            <a:lvl4pPr marL="1368316" indent="0">
              <a:buNone/>
              <a:defRPr sz="900"/>
            </a:lvl4pPr>
            <a:lvl5pPr marL="1824425" indent="0">
              <a:buNone/>
              <a:defRPr sz="900"/>
            </a:lvl5pPr>
            <a:lvl6pPr marL="2280530" indent="0">
              <a:buNone/>
              <a:defRPr sz="900"/>
            </a:lvl6pPr>
            <a:lvl7pPr marL="2736632" indent="0">
              <a:buNone/>
              <a:defRPr sz="900"/>
            </a:lvl7pPr>
            <a:lvl8pPr marL="3192742" indent="0">
              <a:buNone/>
              <a:defRPr sz="900"/>
            </a:lvl8pPr>
            <a:lvl9pPr marL="36488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66643"/>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105" indent="0">
              <a:buNone/>
              <a:defRPr sz="2800"/>
            </a:lvl2pPr>
            <a:lvl3pPr marL="912214" indent="0">
              <a:buNone/>
              <a:defRPr sz="2400"/>
            </a:lvl3pPr>
            <a:lvl4pPr marL="1368316" indent="0">
              <a:buNone/>
              <a:defRPr sz="2000"/>
            </a:lvl4pPr>
            <a:lvl5pPr marL="1824425" indent="0">
              <a:buNone/>
              <a:defRPr sz="2000"/>
            </a:lvl5pPr>
            <a:lvl6pPr marL="2280530" indent="0">
              <a:buNone/>
              <a:defRPr sz="2000"/>
            </a:lvl6pPr>
            <a:lvl7pPr marL="2736632" indent="0">
              <a:buNone/>
              <a:defRPr sz="2000"/>
            </a:lvl7pPr>
            <a:lvl8pPr marL="3192742" indent="0">
              <a:buNone/>
              <a:defRPr sz="2000"/>
            </a:lvl8pPr>
            <a:lvl9pPr marL="364885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105" indent="0">
              <a:buNone/>
              <a:defRPr sz="1200"/>
            </a:lvl2pPr>
            <a:lvl3pPr marL="912214" indent="0">
              <a:buNone/>
              <a:defRPr sz="1000"/>
            </a:lvl3pPr>
            <a:lvl4pPr marL="1368316" indent="0">
              <a:buNone/>
              <a:defRPr sz="900"/>
            </a:lvl4pPr>
            <a:lvl5pPr marL="1824425" indent="0">
              <a:buNone/>
              <a:defRPr sz="900"/>
            </a:lvl5pPr>
            <a:lvl6pPr marL="2280530" indent="0">
              <a:buNone/>
              <a:defRPr sz="900"/>
            </a:lvl6pPr>
            <a:lvl7pPr marL="2736632" indent="0">
              <a:buNone/>
              <a:defRPr sz="900"/>
            </a:lvl7pPr>
            <a:lvl8pPr marL="3192742" indent="0">
              <a:buNone/>
              <a:defRPr sz="900"/>
            </a:lvl8pPr>
            <a:lvl9pPr marL="36488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76469"/>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1823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274638"/>
            <a:ext cx="2628900" cy="5897562"/>
          </a:xfrm>
        </p:spPr>
        <p:txBody>
          <a:bodyPr vert="eaVert"/>
          <a:lstStyle/>
          <a:p>
            <a:r>
              <a:rPr/>
              <a:t>Click to edit Master title style</a:t>
            </a:r>
          </a:p>
        </p:txBody>
      </p:sp>
      <p:sp>
        <p:nvSpPr>
          <p:cNvPr id="3" name="Vertical Text Placeholder 2"/>
          <p:cNvSpPr>
            <a:spLocks noGrp="1"/>
          </p:cNvSpPr>
          <p:nvPr>
            <p:ph type="body" orient="vert" idx="1"/>
          </p:nvPr>
        </p:nvSpPr>
        <p:spPr>
          <a:xfrm>
            <a:off x="838203" y="274638"/>
            <a:ext cx="7734300" cy="5897562"/>
          </a:xfrm>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3A77B6E1-634A-48DC-9E8B-D894023267EF}" type="datetime1">
              <a:rPr lang="en-US"/>
              <a:pPr/>
              <a:t>6/23/13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13586516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304004"/>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48791" indent="0" algn="ctr">
              <a:buNone/>
              <a:defRPr>
                <a:solidFill>
                  <a:schemeClr val="tx1">
                    <a:tint val="75000"/>
                  </a:schemeClr>
                </a:solidFill>
              </a:defRPr>
            </a:lvl2pPr>
            <a:lvl3pPr marL="897585" indent="0" algn="ctr">
              <a:buNone/>
              <a:defRPr>
                <a:solidFill>
                  <a:schemeClr val="tx1">
                    <a:tint val="75000"/>
                  </a:schemeClr>
                </a:solidFill>
              </a:defRPr>
            </a:lvl3pPr>
            <a:lvl4pPr marL="1346361" indent="0" algn="ctr">
              <a:buNone/>
              <a:defRPr>
                <a:solidFill>
                  <a:schemeClr val="tx1">
                    <a:tint val="75000"/>
                  </a:schemeClr>
                </a:solidFill>
              </a:defRPr>
            </a:lvl4pPr>
            <a:lvl5pPr marL="1795155" indent="0" algn="ctr">
              <a:buNone/>
              <a:defRPr>
                <a:solidFill>
                  <a:schemeClr val="tx1">
                    <a:tint val="75000"/>
                  </a:schemeClr>
                </a:solidFill>
              </a:defRPr>
            </a:lvl5pPr>
            <a:lvl6pPr marL="2243942" indent="0" algn="ctr">
              <a:buNone/>
              <a:defRPr>
                <a:solidFill>
                  <a:schemeClr val="tx1">
                    <a:tint val="75000"/>
                  </a:schemeClr>
                </a:solidFill>
              </a:defRPr>
            </a:lvl6pPr>
            <a:lvl7pPr marL="2692726" indent="0" algn="ctr">
              <a:buNone/>
              <a:defRPr>
                <a:solidFill>
                  <a:schemeClr val="tx1">
                    <a:tint val="75000"/>
                  </a:schemeClr>
                </a:solidFill>
              </a:defRPr>
            </a:lvl7pPr>
            <a:lvl8pPr marL="3141519" indent="0" algn="ctr">
              <a:buNone/>
              <a:defRPr>
                <a:solidFill>
                  <a:schemeClr val="tx1">
                    <a:tint val="75000"/>
                  </a:schemeClr>
                </a:solidFill>
              </a:defRPr>
            </a:lvl8pPr>
            <a:lvl9pPr marL="35903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224893-DBDA-4BFA-9CE1-4BFE7CD0F8CF}" type="datetime1">
              <a:rPr lang="en-US" smtClean="0">
                <a:solidFill>
                  <a:prstClr val="black">
                    <a:tint val="75000"/>
                  </a:prstClr>
                </a:solidFill>
              </a:rPr>
              <a:pPr/>
              <a:t>6/23/13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86506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3250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6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831"/>
            <a:ext cx="10363200" cy="1500187"/>
          </a:xfrm>
        </p:spPr>
        <p:txBody>
          <a:bodyPr anchor="b"/>
          <a:lstStyle>
            <a:lvl1pPr marL="0" indent="0">
              <a:buNone/>
              <a:defRPr sz="2000">
                <a:solidFill>
                  <a:schemeClr val="tx1">
                    <a:tint val="75000"/>
                  </a:schemeClr>
                </a:solidFill>
              </a:defRPr>
            </a:lvl1pPr>
            <a:lvl2pPr marL="448791" indent="0">
              <a:buNone/>
              <a:defRPr sz="1800">
                <a:solidFill>
                  <a:schemeClr val="tx1">
                    <a:tint val="75000"/>
                  </a:schemeClr>
                </a:solidFill>
              </a:defRPr>
            </a:lvl2pPr>
            <a:lvl3pPr marL="897585" indent="0">
              <a:buNone/>
              <a:defRPr sz="1600">
                <a:solidFill>
                  <a:schemeClr val="tx1">
                    <a:tint val="75000"/>
                  </a:schemeClr>
                </a:solidFill>
              </a:defRPr>
            </a:lvl3pPr>
            <a:lvl4pPr marL="1346361" indent="0">
              <a:buNone/>
              <a:defRPr sz="1400">
                <a:solidFill>
                  <a:schemeClr val="tx1">
                    <a:tint val="75000"/>
                  </a:schemeClr>
                </a:solidFill>
              </a:defRPr>
            </a:lvl4pPr>
            <a:lvl5pPr marL="1795155" indent="0">
              <a:buNone/>
              <a:defRPr sz="1400">
                <a:solidFill>
                  <a:schemeClr val="tx1">
                    <a:tint val="75000"/>
                  </a:schemeClr>
                </a:solidFill>
              </a:defRPr>
            </a:lvl5pPr>
            <a:lvl6pPr marL="2243942" indent="0">
              <a:buNone/>
              <a:defRPr sz="1400">
                <a:solidFill>
                  <a:schemeClr val="tx1">
                    <a:tint val="75000"/>
                  </a:schemeClr>
                </a:solidFill>
              </a:defRPr>
            </a:lvl6pPr>
            <a:lvl7pPr marL="2692726" indent="0">
              <a:buNone/>
              <a:defRPr sz="1400">
                <a:solidFill>
                  <a:schemeClr val="tx1">
                    <a:tint val="75000"/>
                  </a:schemeClr>
                </a:solidFill>
              </a:defRPr>
            </a:lvl7pPr>
            <a:lvl8pPr marL="3141519" indent="0">
              <a:buNone/>
              <a:defRPr sz="1400">
                <a:solidFill>
                  <a:schemeClr val="tx1">
                    <a:tint val="75000"/>
                  </a:schemeClr>
                </a:solidFill>
              </a:defRPr>
            </a:lvl8pPr>
            <a:lvl9pPr marL="35903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3740909"/>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36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36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952B5-7A2F-4CC8-B7CE-9234E21C2837}" type="datetime1">
              <a:rPr lang="en-US" smtClean="0">
                <a:solidFill>
                  <a:prstClr val="black">
                    <a:tint val="75000"/>
                  </a:prstClr>
                </a:solidFill>
              </a:rPr>
              <a:pPr/>
              <a:t>6/23/13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45187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48791" indent="0">
              <a:buNone/>
              <a:defRPr sz="2000" b="1"/>
            </a:lvl2pPr>
            <a:lvl3pPr marL="897585" indent="0">
              <a:buNone/>
              <a:defRPr sz="1800" b="1"/>
            </a:lvl3pPr>
            <a:lvl4pPr marL="1346361" indent="0">
              <a:buNone/>
              <a:defRPr sz="1600" b="1"/>
            </a:lvl4pPr>
            <a:lvl5pPr marL="1795155" indent="0">
              <a:buNone/>
              <a:defRPr sz="1600" b="1"/>
            </a:lvl5pPr>
            <a:lvl6pPr marL="2243942" indent="0">
              <a:buNone/>
              <a:defRPr sz="1600" b="1"/>
            </a:lvl6pPr>
            <a:lvl7pPr marL="2692726" indent="0">
              <a:buNone/>
              <a:defRPr sz="1600" b="1"/>
            </a:lvl7pPr>
            <a:lvl8pPr marL="3141519" indent="0">
              <a:buNone/>
              <a:defRPr sz="1600" b="1"/>
            </a:lvl8pPr>
            <a:lvl9pPr marL="35903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48791" indent="0">
              <a:buNone/>
              <a:defRPr sz="2000" b="1"/>
            </a:lvl2pPr>
            <a:lvl3pPr marL="897585" indent="0">
              <a:buNone/>
              <a:defRPr sz="1800" b="1"/>
            </a:lvl3pPr>
            <a:lvl4pPr marL="1346361" indent="0">
              <a:buNone/>
              <a:defRPr sz="1600" b="1"/>
            </a:lvl4pPr>
            <a:lvl5pPr marL="1795155" indent="0">
              <a:buNone/>
              <a:defRPr sz="1600" b="1"/>
            </a:lvl5pPr>
            <a:lvl6pPr marL="2243942" indent="0">
              <a:buNone/>
              <a:defRPr sz="1600" b="1"/>
            </a:lvl6pPr>
            <a:lvl7pPr marL="2692726" indent="0">
              <a:buNone/>
              <a:defRPr sz="1600" b="1"/>
            </a:lvl7pPr>
            <a:lvl8pPr marL="3141519" indent="0">
              <a:buNone/>
              <a:defRPr sz="1600" b="1"/>
            </a:lvl8pPr>
            <a:lvl9pPr marL="35903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7589263"/>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D7E00A-486F-4252-8B1D-E32645521F49}" type="datetime1">
              <a:rPr lang="en-US" smtClean="0">
                <a:solidFill>
                  <a:prstClr val="black">
                    <a:tint val="75000"/>
                  </a:prstClr>
                </a:solidFill>
              </a:rPr>
              <a:pPr/>
              <a:t>6/23/13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65011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2333316"/>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890" y="27321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48791" indent="0">
              <a:buNone/>
              <a:defRPr sz="1200"/>
            </a:lvl2pPr>
            <a:lvl3pPr marL="897585" indent="0">
              <a:buNone/>
              <a:defRPr sz="1000"/>
            </a:lvl3pPr>
            <a:lvl4pPr marL="1346361" indent="0">
              <a:buNone/>
              <a:defRPr sz="900"/>
            </a:lvl4pPr>
            <a:lvl5pPr marL="1795155" indent="0">
              <a:buNone/>
              <a:defRPr sz="900"/>
            </a:lvl5pPr>
            <a:lvl6pPr marL="2243942" indent="0">
              <a:buNone/>
              <a:defRPr sz="900"/>
            </a:lvl6pPr>
            <a:lvl7pPr marL="2692726" indent="0">
              <a:buNone/>
              <a:defRPr sz="900"/>
            </a:lvl7pPr>
            <a:lvl8pPr marL="3141519" indent="0">
              <a:buNone/>
              <a:defRPr sz="900"/>
            </a:lvl8pPr>
            <a:lvl9pPr marL="35903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7659280"/>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48791" indent="0">
              <a:buNone/>
              <a:defRPr sz="2800"/>
            </a:lvl2pPr>
            <a:lvl3pPr marL="897585" indent="0">
              <a:buNone/>
              <a:defRPr sz="2400"/>
            </a:lvl3pPr>
            <a:lvl4pPr marL="1346361" indent="0">
              <a:buNone/>
              <a:defRPr sz="2000"/>
            </a:lvl4pPr>
            <a:lvl5pPr marL="1795155" indent="0">
              <a:buNone/>
              <a:defRPr sz="2000"/>
            </a:lvl5pPr>
            <a:lvl6pPr marL="2243942" indent="0">
              <a:buNone/>
              <a:defRPr sz="2000"/>
            </a:lvl6pPr>
            <a:lvl7pPr marL="2692726" indent="0">
              <a:buNone/>
              <a:defRPr sz="2000"/>
            </a:lvl7pPr>
            <a:lvl8pPr marL="3141519" indent="0">
              <a:buNone/>
              <a:defRPr sz="2000"/>
            </a:lvl8pPr>
            <a:lvl9pPr marL="3590304"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48791" indent="0">
              <a:buNone/>
              <a:defRPr sz="1200"/>
            </a:lvl2pPr>
            <a:lvl3pPr marL="897585" indent="0">
              <a:buNone/>
              <a:defRPr sz="1000"/>
            </a:lvl3pPr>
            <a:lvl4pPr marL="1346361" indent="0">
              <a:buNone/>
              <a:defRPr sz="900"/>
            </a:lvl4pPr>
            <a:lvl5pPr marL="1795155" indent="0">
              <a:buNone/>
              <a:defRPr sz="900"/>
            </a:lvl5pPr>
            <a:lvl6pPr marL="2243942" indent="0">
              <a:buNone/>
              <a:defRPr sz="900"/>
            </a:lvl6pPr>
            <a:lvl7pPr marL="2692726" indent="0">
              <a:buNone/>
              <a:defRPr sz="900"/>
            </a:lvl7pPr>
            <a:lvl8pPr marL="3141519" indent="0">
              <a:buNone/>
              <a:defRPr sz="900"/>
            </a:lvl8pPr>
            <a:lvl9pPr marL="35903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4884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582400" y="6492913"/>
            <a:ext cx="609600" cy="365125"/>
          </a:xfrm>
          <a:prstGeom prst="rect">
            <a:avLst/>
          </a:prstGeom>
        </p:spPr>
        <p:txBody>
          <a:bodyPr vert="horz" lIns="91099" tIns="45560" rIns="91099" bIns="45560" rtlCol="0" anchor="ctr"/>
          <a:lstStyle>
            <a:lvl1pPr algn="r">
              <a:defRPr sz="1200" b="1">
                <a:solidFill>
                  <a:srgbClr val="F57E20"/>
                </a:solidFill>
              </a:defRPr>
            </a:lvl1pPr>
          </a:lstStyle>
          <a:p>
            <a:fld id="{4FAB73BC-B049-4115-A692-8D63A059BFB8}" type="slidenum">
              <a:rPr lang="en-US" smtClean="0"/>
              <a:pPr/>
              <a:t>‹#›</a:t>
            </a:fld>
            <a:endParaRPr lang="en-US"/>
          </a:p>
        </p:txBody>
      </p:sp>
    </p:spTree>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4106513"/>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9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844236"/>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82630" indent="0" algn="ctr">
              <a:buNone/>
              <a:defRPr/>
            </a:lvl2pPr>
            <a:lvl3pPr marL="765262" indent="0" algn="ctr">
              <a:buNone/>
              <a:defRPr/>
            </a:lvl3pPr>
            <a:lvl4pPr marL="1147891" indent="0" algn="ctr">
              <a:buNone/>
              <a:defRPr/>
            </a:lvl4pPr>
            <a:lvl5pPr marL="1530522" indent="0" algn="ctr">
              <a:buNone/>
              <a:defRPr/>
            </a:lvl5pPr>
            <a:lvl6pPr marL="1913153" indent="0" algn="ctr">
              <a:buNone/>
              <a:defRPr/>
            </a:lvl6pPr>
            <a:lvl7pPr marL="2295783" indent="0" algn="ctr">
              <a:buNone/>
              <a:defRPr/>
            </a:lvl7pPr>
            <a:lvl8pPr marL="2678414" indent="0" algn="ctr">
              <a:buNone/>
              <a:defRPr/>
            </a:lvl8pPr>
            <a:lvl9pPr marL="30610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457366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2484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2"/>
            <a:ext cx="10362902" cy="1361777"/>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700"/>
            </a:lvl1pPr>
            <a:lvl2pPr marL="382630" indent="0">
              <a:buNone/>
              <a:defRPr sz="1500"/>
            </a:lvl2pPr>
            <a:lvl3pPr marL="765262" indent="0">
              <a:buNone/>
              <a:defRPr sz="1300"/>
            </a:lvl3pPr>
            <a:lvl4pPr marL="1147891" indent="0">
              <a:buNone/>
              <a:defRPr sz="1200"/>
            </a:lvl4pPr>
            <a:lvl5pPr marL="1530522" indent="0">
              <a:buNone/>
              <a:defRPr sz="1200"/>
            </a:lvl5pPr>
            <a:lvl6pPr marL="1913153" indent="0">
              <a:buNone/>
              <a:defRPr sz="1200"/>
            </a:lvl6pPr>
            <a:lvl7pPr marL="2295783" indent="0">
              <a:buNone/>
              <a:defRPr sz="1200"/>
            </a:lvl7pPr>
            <a:lvl8pPr marL="2678414" indent="0">
              <a:buNone/>
              <a:defRPr sz="1200"/>
            </a:lvl8pPr>
            <a:lvl9pPr marL="3061045" indent="0">
              <a:buNone/>
              <a:defRPr sz="1200"/>
            </a:lvl9pPr>
          </a:lstStyle>
          <a:p>
            <a:pPr lvl="0"/>
            <a:r>
              <a:rPr lang="en-US" smtClean="0"/>
              <a:t>Click to edit Master text styles</a:t>
            </a:r>
          </a:p>
        </p:txBody>
      </p:sp>
    </p:spTree>
    <p:extLst>
      <p:ext uri="{BB962C8B-B14F-4D97-AF65-F5344CB8AC3E}">
        <p14:creationId xmlns:p14="http://schemas.microsoft.com/office/powerpoint/2010/main" val="39686472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26" y="1946673"/>
            <a:ext cx="4833938"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7" y="1946673"/>
            <a:ext cx="4833938"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83885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197" y="1534791"/>
            <a:ext cx="5386090" cy="639589"/>
          </a:xfrm>
        </p:spPr>
        <p:txBody>
          <a:bodyPr anchor="b"/>
          <a:lstStyle>
            <a:lvl1pPr marL="0" indent="0">
              <a:buNone/>
              <a:defRPr sz="2000" b="1"/>
            </a:lvl1pPr>
            <a:lvl2pPr marL="382630" indent="0">
              <a:buNone/>
              <a:defRPr sz="1700" b="1"/>
            </a:lvl2pPr>
            <a:lvl3pPr marL="765262" indent="0">
              <a:buNone/>
              <a:defRPr sz="1500" b="1"/>
            </a:lvl3pPr>
            <a:lvl4pPr marL="1147891" indent="0">
              <a:buNone/>
              <a:defRPr sz="1300" b="1"/>
            </a:lvl4pPr>
            <a:lvl5pPr marL="1530522" indent="0">
              <a:buNone/>
              <a:defRPr sz="1300" b="1"/>
            </a:lvl5pPr>
            <a:lvl6pPr marL="1913153" indent="0">
              <a:buNone/>
              <a:defRPr sz="1300" b="1"/>
            </a:lvl6pPr>
            <a:lvl7pPr marL="2295783" indent="0">
              <a:buNone/>
              <a:defRPr sz="1300" b="1"/>
            </a:lvl7pPr>
            <a:lvl8pPr marL="2678414" indent="0">
              <a:buNone/>
              <a:defRPr sz="1300" b="1"/>
            </a:lvl8pPr>
            <a:lvl9pPr marL="3061045"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610197" y="2174379"/>
            <a:ext cx="5386090"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2000" b="1"/>
            </a:lvl1pPr>
            <a:lvl2pPr marL="382630" indent="0">
              <a:buNone/>
              <a:defRPr sz="1700" b="1"/>
            </a:lvl2pPr>
            <a:lvl3pPr marL="765262" indent="0">
              <a:buNone/>
              <a:defRPr sz="1500" b="1"/>
            </a:lvl3pPr>
            <a:lvl4pPr marL="1147891" indent="0">
              <a:buNone/>
              <a:defRPr sz="1300" b="1"/>
            </a:lvl4pPr>
            <a:lvl5pPr marL="1530522" indent="0">
              <a:buNone/>
              <a:defRPr sz="1300" b="1"/>
            </a:lvl5pPr>
            <a:lvl6pPr marL="1913153" indent="0">
              <a:buNone/>
              <a:defRPr sz="1300" b="1"/>
            </a:lvl6pPr>
            <a:lvl7pPr marL="2295783" indent="0">
              <a:buNone/>
              <a:defRPr sz="1300" b="1"/>
            </a:lvl7pPr>
            <a:lvl8pPr marL="2678414" indent="0">
              <a:buNone/>
              <a:defRPr sz="1300" b="1"/>
            </a:lvl8pPr>
            <a:lvl9pPr marL="3061045"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73873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72568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748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8" cy="1161975"/>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4766965" y="273473"/>
            <a:ext cx="6814839" cy="5852294"/>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197" y="1435448"/>
            <a:ext cx="4010918" cy="4690318"/>
          </a:xfrm>
        </p:spPr>
        <p:txBody>
          <a:bodyPr/>
          <a:lstStyle>
            <a:lvl1pPr marL="0" indent="0">
              <a:buNone/>
              <a:defRPr sz="1200"/>
            </a:lvl1pPr>
            <a:lvl2pPr marL="382630" indent="0">
              <a:buNone/>
              <a:defRPr sz="1000"/>
            </a:lvl2pPr>
            <a:lvl3pPr marL="765262" indent="0">
              <a:buNone/>
              <a:defRPr sz="800"/>
            </a:lvl3pPr>
            <a:lvl4pPr marL="1147891" indent="0">
              <a:buNone/>
              <a:defRPr sz="800"/>
            </a:lvl4pPr>
            <a:lvl5pPr marL="1530522" indent="0">
              <a:buNone/>
              <a:defRPr sz="800"/>
            </a:lvl5pPr>
            <a:lvl6pPr marL="1913153" indent="0">
              <a:buNone/>
              <a:defRPr sz="800"/>
            </a:lvl6pPr>
            <a:lvl7pPr marL="2295783" indent="0">
              <a:buNone/>
              <a:defRPr sz="800"/>
            </a:lvl7pPr>
            <a:lvl8pPr marL="2678414" indent="0">
              <a:buNone/>
              <a:defRPr sz="800"/>
            </a:lvl8pPr>
            <a:lvl9pPr marL="3061045" indent="0">
              <a:buNone/>
              <a:defRPr sz="800"/>
            </a:lvl9pPr>
          </a:lstStyle>
          <a:p>
            <a:pPr lvl="0"/>
            <a:r>
              <a:rPr lang="en-US" smtClean="0"/>
              <a:t>Click to edit Master text styles</a:t>
            </a:r>
          </a:p>
        </p:txBody>
      </p:sp>
    </p:spTree>
    <p:extLst>
      <p:ext uri="{BB962C8B-B14F-4D97-AF65-F5344CB8AC3E}">
        <p14:creationId xmlns:p14="http://schemas.microsoft.com/office/powerpoint/2010/main" val="207288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36"/>
            <a:ext cx="10972800" cy="4525963"/>
          </a:xfrm>
          <a:prstGeom prst="rect">
            <a:avLst/>
          </a:prstGeom>
        </p:spPr>
        <p:txBody>
          <a:bodyPr lIns="91099" tIns="45560" rIns="91099" bIns="45560">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1582400" y="6492913"/>
            <a:ext cx="609600" cy="365125"/>
          </a:xfrm>
          <a:prstGeom prst="rect">
            <a:avLst/>
          </a:prstGeom>
        </p:spPr>
        <p:txBody>
          <a:bodyPr lIns="91099" tIns="45560" rIns="91099" bIns="45560"/>
          <a:lstStyle/>
          <a:p>
            <a:fld id="{4FAB73BC-B049-4115-A692-8D63A059BFB8}" type="slidenum">
              <a:rPr lang="en-US" smtClean="0"/>
              <a:pPr/>
              <a:t>‹#›</a:t>
            </a:fld>
            <a:endParaRPr lang="en-US"/>
          </a:p>
        </p:txBody>
      </p:sp>
      <p:sp>
        <p:nvSpPr>
          <p:cNvPr id="13" name="Title Placeholder 1"/>
          <p:cNvSpPr>
            <a:spLocks noGrp="1"/>
          </p:cNvSpPr>
          <p:nvPr>
            <p:ph type="title"/>
          </p:nvPr>
        </p:nvSpPr>
        <p:spPr>
          <a:xfrm>
            <a:off x="609600" y="274638"/>
            <a:ext cx="10972800" cy="1143000"/>
          </a:xfrm>
          <a:prstGeom prst="rect">
            <a:avLst/>
          </a:prstGeom>
        </p:spPr>
        <p:txBody>
          <a:bodyPr vert="horz" lIns="91099" tIns="45560" rIns="91099" bIns="45560" rtlCol="0" anchor="ctr">
            <a:normAutofit/>
          </a:bodyPr>
          <a:lstStyle>
            <a:lvl1pPr>
              <a:defRPr sz="3200"/>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1" y="4800824"/>
            <a:ext cx="7314903" cy="567035"/>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2390181" y="612800"/>
            <a:ext cx="7314903" cy="4114354"/>
          </a:xfrm>
        </p:spPr>
        <p:txBody>
          <a:bodyPr/>
          <a:lstStyle>
            <a:lvl1pPr marL="0" indent="0">
              <a:buNone/>
              <a:defRPr sz="2700"/>
            </a:lvl1pPr>
            <a:lvl2pPr marL="382630" indent="0">
              <a:buNone/>
              <a:defRPr sz="2300"/>
            </a:lvl2pPr>
            <a:lvl3pPr marL="765262" indent="0">
              <a:buNone/>
              <a:defRPr sz="2000"/>
            </a:lvl3pPr>
            <a:lvl4pPr marL="1147891" indent="0">
              <a:buNone/>
              <a:defRPr sz="1700"/>
            </a:lvl4pPr>
            <a:lvl5pPr marL="1530522" indent="0">
              <a:buNone/>
              <a:defRPr sz="1700"/>
            </a:lvl5pPr>
            <a:lvl6pPr marL="1913153" indent="0">
              <a:buNone/>
              <a:defRPr sz="1700"/>
            </a:lvl6pPr>
            <a:lvl7pPr marL="2295783" indent="0">
              <a:buNone/>
              <a:defRPr sz="1700"/>
            </a:lvl7pPr>
            <a:lvl8pPr marL="2678414" indent="0">
              <a:buNone/>
              <a:defRPr sz="1700"/>
            </a:lvl8pPr>
            <a:lvl9pPr marL="3061045" indent="0">
              <a:buNone/>
              <a:defRPr sz="1700"/>
            </a:lvl9pPr>
          </a:lstStyle>
          <a:p>
            <a:pPr lvl="0"/>
            <a:endParaRPr lang="en-US" noProof="0" dirty="0" smtClean="0">
              <a:sym typeface="Helvetica Light" charset="0"/>
            </a:endParaRPr>
          </a:p>
        </p:txBody>
      </p:sp>
      <p:sp>
        <p:nvSpPr>
          <p:cNvPr id="4" name="Text Placeholder 3"/>
          <p:cNvSpPr>
            <a:spLocks noGrp="1"/>
          </p:cNvSpPr>
          <p:nvPr>
            <p:ph type="body" sz="half" idx="2"/>
          </p:nvPr>
        </p:nvSpPr>
        <p:spPr>
          <a:xfrm>
            <a:off x="2390181" y="5367860"/>
            <a:ext cx="7314903" cy="804788"/>
          </a:xfrm>
        </p:spPr>
        <p:txBody>
          <a:bodyPr/>
          <a:lstStyle>
            <a:lvl1pPr marL="0" indent="0">
              <a:buNone/>
              <a:defRPr sz="1200"/>
            </a:lvl1pPr>
            <a:lvl2pPr marL="382630" indent="0">
              <a:buNone/>
              <a:defRPr sz="1000"/>
            </a:lvl2pPr>
            <a:lvl3pPr marL="765262" indent="0">
              <a:buNone/>
              <a:defRPr sz="800"/>
            </a:lvl3pPr>
            <a:lvl4pPr marL="1147891" indent="0">
              <a:buNone/>
              <a:defRPr sz="800"/>
            </a:lvl4pPr>
            <a:lvl5pPr marL="1530522" indent="0">
              <a:buNone/>
              <a:defRPr sz="800"/>
            </a:lvl5pPr>
            <a:lvl6pPr marL="1913153" indent="0">
              <a:buNone/>
              <a:defRPr sz="800"/>
            </a:lvl6pPr>
            <a:lvl7pPr marL="2295783" indent="0">
              <a:buNone/>
              <a:defRPr sz="800"/>
            </a:lvl7pPr>
            <a:lvl8pPr marL="2678414" indent="0">
              <a:buNone/>
              <a:defRPr sz="800"/>
            </a:lvl8pPr>
            <a:lvl9pPr marL="3061045" indent="0">
              <a:buNone/>
              <a:defRPr sz="800"/>
            </a:lvl9pPr>
          </a:lstStyle>
          <a:p>
            <a:pPr lvl="0"/>
            <a:r>
              <a:rPr lang="en-US" smtClean="0"/>
              <a:t>Click to edit Master text styles</a:t>
            </a:r>
          </a:p>
        </p:txBody>
      </p:sp>
    </p:spTree>
    <p:extLst>
      <p:ext uri="{BB962C8B-B14F-4D97-AF65-F5344CB8AC3E}">
        <p14:creationId xmlns:p14="http://schemas.microsoft.com/office/powerpoint/2010/main" val="2331974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42647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26" y="178594"/>
            <a:ext cx="7215188"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359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82400" y="6492913"/>
            <a:ext cx="609600" cy="365125"/>
          </a:xfrm>
          <a:prstGeom prst="rect">
            <a:avLst/>
          </a:prstGeom>
        </p:spPr>
        <p:txBody>
          <a:bodyPr lIns="91099" tIns="45560" rIns="91099" bIns="45560"/>
          <a:lstStyle/>
          <a:p>
            <a:fld id="{4FAB73BC-B049-4115-A692-8D63A059BFB8}" type="slidenum">
              <a:rPr lang="en-US" smtClean="0"/>
              <a:pPr/>
              <a:t>‹#›</a:t>
            </a:fld>
            <a:endParaRPr lang="en-US"/>
          </a:p>
        </p:txBody>
      </p:sp>
      <p:sp>
        <p:nvSpPr>
          <p:cNvPr id="7" name="TextBox 6"/>
          <p:cNvSpPr txBox="1"/>
          <p:nvPr/>
        </p:nvSpPr>
        <p:spPr>
          <a:xfrm>
            <a:off x="1320808" y="457378"/>
            <a:ext cx="9550400" cy="646008"/>
          </a:xfrm>
          <a:prstGeom prst="rect">
            <a:avLst/>
          </a:prstGeom>
          <a:noFill/>
          <a:ln>
            <a:noFill/>
          </a:ln>
        </p:spPr>
        <p:txBody>
          <a:bodyPr wrap="square" lIns="91099" tIns="45560" rIns="91099" bIns="45560" rtlCol="0" anchor="ctr">
            <a:spAutoFit/>
          </a:bodyPr>
          <a:lstStyle/>
          <a:p>
            <a:endParaRPr lang="en-US" sz="3600" b="0" dirty="0"/>
          </a:p>
        </p:txBody>
      </p:sp>
      <p:sp>
        <p:nvSpPr>
          <p:cNvPr id="8" name="Title Placeholder 1"/>
          <p:cNvSpPr>
            <a:spLocks noGrp="1"/>
          </p:cNvSpPr>
          <p:nvPr>
            <p:ph type="title"/>
          </p:nvPr>
        </p:nvSpPr>
        <p:spPr>
          <a:xfrm>
            <a:off x="609600" y="274638"/>
            <a:ext cx="10972800" cy="1143000"/>
          </a:xfrm>
          <a:prstGeom prst="rect">
            <a:avLst/>
          </a:prstGeom>
        </p:spPr>
        <p:txBody>
          <a:bodyPr vert="horz" lIns="91099" tIns="45560" rIns="91099" bIns="45560" rtlCol="0" anchor="ctr">
            <a:normAutofit/>
          </a:bodyPr>
          <a:lstStyle>
            <a:lvl1pPr algn="l">
              <a:defRPr sz="3200"/>
            </a:lvl1pPr>
          </a:lstStyle>
          <a:p>
            <a:r>
              <a:rPr lang="en-US" smtClean="0"/>
              <a:t>Click to edit Master title style</a:t>
            </a:r>
            <a:endParaRPr lang="en-US" dirty="0"/>
          </a:p>
        </p:txBody>
      </p:sp>
      <p:pic>
        <p:nvPicPr>
          <p:cNvPr id="9" name="Picture 2" descr="J:\Communications &amp; Outreach\Stock Photos\NGSS\HSBoyBunsenPPT.jpg"/>
          <p:cNvPicPr>
            <a:picLocks noChangeAspect="1" noChangeArrowheads="1"/>
          </p:cNvPicPr>
          <p:nvPr/>
        </p:nvPicPr>
        <p:blipFill>
          <a:blip r:embed="rId2" cstate="print"/>
          <a:srcRect/>
          <a:stretch>
            <a:fillRect/>
          </a:stretch>
        </p:blipFill>
        <p:spPr bwMode="auto">
          <a:xfrm>
            <a:off x="9652008" y="228451"/>
            <a:ext cx="2336800" cy="1168544"/>
          </a:xfrm>
          <a:prstGeom prst="rect">
            <a:avLst/>
          </a:prstGeom>
          <a:noFill/>
          <a:ln>
            <a:solidFill>
              <a:srgbClr val="303A96"/>
            </a:solidFill>
          </a:ln>
        </p:spPr>
      </p:pic>
      <p:sp>
        <p:nvSpPr>
          <p:cNvPr id="10" name="Content Placeholder 2"/>
          <p:cNvSpPr>
            <a:spLocks noGrp="1"/>
          </p:cNvSpPr>
          <p:nvPr>
            <p:ph idx="1"/>
          </p:nvPr>
        </p:nvSpPr>
        <p:spPr>
          <a:xfrm>
            <a:off x="609600" y="1600236"/>
            <a:ext cx="10972800" cy="4525963"/>
          </a:xfrm>
          <a:prstGeom prst="rect">
            <a:avLst/>
          </a:prstGeom>
        </p:spPr>
        <p:txBody>
          <a:bodyPr lIns="91099" tIns="45560" rIns="91099" bIns="45560">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82400" y="6492913"/>
            <a:ext cx="609600" cy="365125"/>
          </a:xfrm>
          <a:prstGeom prst="rect">
            <a:avLst/>
          </a:prstGeom>
        </p:spPr>
        <p:txBody>
          <a:bodyPr lIns="91099" tIns="45560" rIns="91099" bIns="45560"/>
          <a:lstStyle>
            <a:lvl1pPr>
              <a:defRPr>
                <a:solidFill>
                  <a:srgbClr val="F57E20"/>
                </a:solidFill>
              </a:defRPr>
            </a:lvl1pPr>
          </a:lstStyle>
          <a:p>
            <a:fld id="{4FAB73BC-B049-4115-A692-8D63A059BFB8}" type="slidenum">
              <a:rPr lang="en-US" smtClean="0"/>
              <a:pPr/>
              <a:t>‹#›</a:t>
            </a:fld>
            <a:endParaRPr lang="en-US"/>
          </a:p>
        </p:txBody>
      </p:sp>
      <p:sp>
        <p:nvSpPr>
          <p:cNvPr id="13" name="Title 1"/>
          <p:cNvSpPr>
            <a:spLocks noGrp="1"/>
          </p:cNvSpPr>
          <p:nvPr>
            <p:ph type="title"/>
          </p:nvPr>
        </p:nvSpPr>
        <p:spPr>
          <a:xfrm>
            <a:off x="609600" y="274638"/>
            <a:ext cx="10972800" cy="1143000"/>
          </a:xfrm>
          <a:prstGeom prst="rect">
            <a:avLst/>
          </a:prstGeom>
        </p:spPr>
        <p:txBody>
          <a:bodyPr lIns="91099" tIns="45560" rIns="91099" bIns="45560"/>
          <a:lstStyle/>
          <a:p>
            <a:r>
              <a:rPr lang="en-US" smtClean="0"/>
              <a:t>Click to edit Master title style</a:t>
            </a:r>
            <a:endParaRPr lang="en-US" dirty="0"/>
          </a:p>
        </p:txBody>
      </p:sp>
    </p:spTree>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099" tIns="45560" rIns="91099" bIns="45560"/>
          <a:lstStyle/>
          <a:p>
            <a:r>
              <a:rPr lang="en-US" smtClean="0"/>
              <a:t>Click to edit Master title style</a:t>
            </a:r>
            <a:endParaRPr lang="en-US"/>
          </a:p>
        </p:txBody>
      </p:sp>
      <p:sp>
        <p:nvSpPr>
          <p:cNvPr id="3" name="Slide Number Placeholder 2"/>
          <p:cNvSpPr>
            <a:spLocks noGrp="1"/>
          </p:cNvSpPr>
          <p:nvPr>
            <p:ph type="sldNum" sz="quarter" idx="10"/>
          </p:nvPr>
        </p:nvSpPr>
        <p:spPr>
          <a:xfrm>
            <a:off x="11582400" y="6492913"/>
            <a:ext cx="609600" cy="365125"/>
          </a:xfrm>
          <a:prstGeom prst="rect">
            <a:avLst/>
          </a:prstGeom>
        </p:spPr>
        <p:txBody>
          <a:bodyPr lIns="91099" tIns="45560" rIns="91099" bIns="45560"/>
          <a:lstStyle/>
          <a:p>
            <a:fld id="{4FAB73BC-B049-4115-A692-8D63A059BFB8}" type="slidenum">
              <a:rPr lang="en-US" smtClean="0"/>
              <a:pPr/>
              <a:t>‹#›</a:t>
            </a:fld>
            <a:endParaRPr lang="en-US"/>
          </a:p>
        </p:txBody>
      </p:sp>
      <p:sp>
        <p:nvSpPr>
          <p:cNvPr id="4" name="Content Placeholder 2"/>
          <p:cNvSpPr>
            <a:spLocks noGrp="1"/>
          </p:cNvSpPr>
          <p:nvPr>
            <p:ph idx="1"/>
          </p:nvPr>
        </p:nvSpPr>
        <p:spPr>
          <a:xfrm>
            <a:off x="609600" y="1600236"/>
            <a:ext cx="10972800" cy="4525963"/>
          </a:xfrm>
          <a:prstGeom prst="rect">
            <a:avLst/>
          </a:prstGeom>
        </p:spPr>
        <p:txBody>
          <a:bodyPr lIns="91099" tIns="45560" rIns="91099" bIns="45560">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050" name="Picture 2" descr="J:\Communications &amp; Outreach\Stock Photos\NGSS\Girl-TeacherOutside.jpg"/>
          <p:cNvPicPr>
            <a:picLocks noChangeAspect="1" noChangeArrowheads="1"/>
          </p:cNvPicPr>
          <p:nvPr/>
        </p:nvPicPr>
        <p:blipFill>
          <a:blip r:embed="rId2" cstate="print"/>
          <a:srcRect/>
          <a:stretch>
            <a:fillRect/>
          </a:stretch>
        </p:blipFill>
        <p:spPr bwMode="auto">
          <a:xfrm>
            <a:off x="9652007" y="228601"/>
            <a:ext cx="2379132" cy="1189712"/>
          </a:xfrm>
          <a:prstGeom prst="rect">
            <a:avLst/>
          </a:prstGeom>
          <a:noFill/>
          <a:ln>
            <a:solidFill>
              <a:srgbClr val="303A96"/>
            </a:solidFill>
          </a:ln>
        </p:spPr>
      </p:pic>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099" tIns="45560" rIns="91099" bIns="45560"/>
          <a:lstStyle/>
          <a:p>
            <a:r>
              <a:rPr lang="en-US" smtClean="0"/>
              <a:t>Click to edit Master title style</a:t>
            </a:r>
            <a:endParaRPr lang="en-US"/>
          </a:p>
        </p:txBody>
      </p:sp>
      <p:sp>
        <p:nvSpPr>
          <p:cNvPr id="3" name="Slide Number Placeholder 2"/>
          <p:cNvSpPr>
            <a:spLocks noGrp="1"/>
          </p:cNvSpPr>
          <p:nvPr>
            <p:ph type="sldNum" sz="quarter" idx="10"/>
          </p:nvPr>
        </p:nvSpPr>
        <p:spPr>
          <a:xfrm>
            <a:off x="11582400" y="6492913"/>
            <a:ext cx="609600" cy="365125"/>
          </a:xfrm>
          <a:prstGeom prst="rect">
            <a:avLst/>
          </a:prstGeom>
        </p:spPr>
        <p:txBody>
          <a:bodyPr lIns="91099" tIns="45560" rIns="91099" bIns="45560"/>
          <a:lstStyle/>
          <a:p>
            <a:fld id="{4FAB73BC-B049-4115-A692-8D63A059BFB8}" type="slidenum">
              <a:rPr lang="en-US" smtClean="0"/>
              <a:pPr/>
              <a:t>‹#›</a:t>
            </a:fld>
            <a:endParaRPr lang="en-US"/>
          </a:p>
        </p:txBody>
      </p:sp>
      <p:sp>
        <p:nvSpPr>
          <p:cNvPr id="4" name="Content Placeholder 2"/>
          <p:cNvSpPr>
            <a:spLocks noGrp="1"/>
          </p:cNvSpPr>
          <p:nvPr>
            <p:ph idx="1"/>
          </p:nvPr>
        </p:nvSpPr>
        <p:spPr>
          <a:xfrm>
            <a:off x="711200" y="1600236"/>
            <a:ext cx="10972800" cy="4525963"/>
          </a:xfrm>
          <a:prstGeom prst="rect">
            <a:avLst/>
          </a:prstGeom>
        </p:spPr>
        <p:txBody>
          <a:bodyPr lIns="91099" tIns="45560" rIns="91099" bIns="45560">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3074" name="Picture 2" descr="J:\Communications &amp; Outreach\Stock Photos\NGSS\86491665.jpg"/>
          <p:cNvPicPr>
            <a:picLocks noChangeAspect="1" noChangeArrowheads="1"/>
          </p:cNvPicPr>
          <p:nvPr/>
        </p:nvPicPr>
        <p:blipFill>
          <a:blip r:embed="rId2" cstate="print"/>
          <a:srcRect/>
          <a:stretch>
            <a:fillRect/>
          </a:stretch>
        </p:blipFill>
        <p:spPr bwMode="auto">
          <a:xfrm>
            <a:off x="9652005" y="228638"/>
            <a:ext cx="2337911" cy="1168423"/>
          </a:xfrm>
          <a:prstGeom prst="rect">
            <a:avLst/>
          </a:prstGeom>
          <a:noFill/>
          <a:ln>
            <a:solidFill>
              <a:srgbClr val="303A96"/>
            </a:solidFill>
          </a:ln>
        </p:spPr>
      </p:pic>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2" name="Group 5"/>
          <p:cNvGrpSpPr/>
          <p:nvPr/>
        </p:nvGrpSpPr>
        <p:grpSpPr>
          <a:xfrm>
            <a:off x="0" y="0"/>
            <a:ext cx="12192000" cy="1289050"/>
            <a:chOff x="0" y="-3175"/>
            <a:chExt cx="9144000" cy="1289050"/>
          </a:xfrm>
        </p:grpSpPr>
        <p:pic>
          <p:nvPicPr>
            <p:cNvPr id="7" name="Picture 6" descr="_0010_11.jpg"/>
            <p:cNvPicPr>
              <a:picLocks noChangeAspect="1"/>
            </p:cNvPicPr>
            <p:nvPr userDrawn="1"/>
          </p:nvPicPr>
          <p:blipFill>
            <a:blip r:embed="rId2" cstate="print"/>
            <a:srcRect b="4274"/>
            <a:stretch>
              <a:fillRect/>
            </a:stretch>
          </p:blipFill>
          <p:spPr>
            <a:xfrm>
              <a:off x="0" y="0"/>
              <a:ext cx="9144000" cy="1282700"/>
            </a:xfrm>
            <a:prstGeom prst="rect">
              <a:avLst/>
            </a:prstGeom>
          </p:spPr>
        </p:pic>
        <p:sp>
          <p:nvSpPr>
            <p:cNvPr id="8" name="Freeform 21"/>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defRPr/>
              </a:pPr>
              <a:endParaRPr lang="en-US" dirty="0"/>
            </a:p>
          </p:txBody>
        </p:sp>
        <p:sp>
          <p:nvSpPr>
            <p:cNvPr id="9"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defRPr/>
              </a:pPr>
              <a:endParaRPr lang="en-US" dirty="0"/>
            </a:p>
          </p:txBody>
        </p:sp>
      </p:grpSp>
      <p:sp>
        <p:nvSpPr>
          <p:cNvPr id="3" name="Content Placeholder 2"/>
          <p:cNvSpPr>
            <a:spLocks noGrp="1"/>
          </p:cNvSpPr>
          <p:nvPr>
            <p:ph idx="1"/>
          </p:nvPr>
        </p:nvSpPr>
        <p:spPr>
          <a:xfrm>
            <a:off x="609600" y="1600236"/>
            <a:ext cx="10972800" cy="4525963"/>
          </a:xfrm>
          <a:prstGeom prst="rect">
            <a:avLst/>
          </a:prstGeom>
        </p:spPr>
        <p:txBody>
          <a:bodyPr lIns="91099" tIns="45560" rIns="91099" bIns="45560"/>
          <a:lstStyle>
            <a:lvl3pPr marL="911013" indent="177146">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Title Placeholder 23"/>
          <p:cNvSpPr>
            <a:spLocks noGrp="1"/>
          </p:cNvSpPr>
          <p:nvPr>
            <p:ph type="title"/>
          </p:nvPr>
        </p:nvSpPr>
        <p:spPr>
          <a:xfrm>
            <a:off x="3" y="-1"/>
            <a:ext cx="8128000" cy="1285875"/>
          </a:xfrm>
          <a:prstGeom prst="rect">
            <a:avLst/>
          </a:prstGeom>
        </p:spPr>
        <p:txBody>
          <a:bodyPr vert="horz" lIns="91099" tIns="45560" rIns="91099" bIns="45560" rtlCol="0" anchor="ctr">
            <a:normAutofit/>
          </a:bodyPr>
          <a:lstStyle/>
          <a:p>
            <a:r>
              <a:rPr lang="en-US" smtClean="0"/>
              <a:t>Click to edit Master title style</a:t>
            </a:r>
            <a:endParaRPr lang="en-US" dirty="0"/>
          </a:p>
        </p:txBody>
      </p:sp>
      <p:sp>
        <p:nvSpPr>
          <p:cNvPr id="11" name="Slide Number Placeholder 24"/>
          <p:cNvSpPr>
            <a:spLocks noGrp="1"/>
          </p:cNvSpPr>
          <p:nvPr>
            <p:ph type="sldNum" sz="quarter" idx="4"/>
          </p:nvPr>
        </p:nvSpPr>
        <p:spPr>
          <a:xfrm>
            <a:off x="9245600" y="6324600"/>
            <a:ext cx="2032000" cy="533400"/>
          </a:xfrm>
          <a:prstGeom prst="rect">
            <a:avLst/>
          </a:prstGeom>
        </p:spPr>
        <p:txBody>
          <a:bodyPr vert="horz" lIns="91099" tIns="45560" rIns="91099" bIns="45560" rtlCol="0" anchor="ctr"/>
          <a:lstStyle>
            <a:lvl1pPr algn="r">
              <a:defRPr sz="1200">
                <a:solidFill>
                  <a:schemeClr val="bg1">
                    <a:lumMod val="65000"/>
                  </a:schemeClr>
                </a:solidFill>
              </a:defRPr>
            </a:lvl1pPr>
          </a:lstStyle>
          <a:p>
            <a:fld id="{4FAB73BC-B049-4115-A692-8D63A059BFB8}" type="slidenum">
              <a:rPr lang="en-US" smtClean="0"/>
              <a:pPr/>
              <a:t>‹#›</a:t>
            </a:fld>
            <a:endParaRPr lang="en-US"/>
          </a:p>
        </p:txBody>
      </p:sp>
      <p:sp>
        <p:nvSpPr>
          <p:cNvPr id="10" name="Footer Placeholder 71"/>
          <p:cNvSpPr>
            <a:spLocks noGrp="1"/>
          </p:cNvSpPr>
          <p:nvPr>
            <p:ph type="ftr" sz="quarter" idx="3"/>
          </p:nvPr>
        </p:nvSpPr>
        <p:spPr>
          <a:xfrm>
            <a:off x="3" y="6324600"/>
            <a:ext cx="9652000" cy="533400"/>
          </a:xfrm>
          <a:prstGeom prst="rect">
            <a:avLst/>
          </a:prstGeom>
        </p:spPr>
        <p:txBody>
          <a:bodyPr lIns="91099" tIns="45560" rIns="91099" bIns="45560"/>
          <a:lstStyle/>
          <a:p>
            <a:endParaRPr lang="en-US"/>
          </a:p>
        </p:txBody>
      </p:sp>
    </p:spTree>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a:prstGeom prst="rect">
            <a:avLst/>
          </a:prstGeom>
        </p:spPr>
        <p:txBody>
          <a:bodyPr lIns="91099" tIns="45560" rIns="91099" bIns="45560"/>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lIns="91099" tIns="45560" rIns="91099" bIns="45560"/>
          <a:lstStyle>
            <a:lvl1pPr marL="0" indent="0" algn="ctr">
              <a:buNone/>
              <a:defRPr>
                <a:solidFill>
                  <a:schemeClr val="tx1">
                    <a:tint val="75000"/>
                  </a:schemeClr>
                </a:solidFill>
              </a:defRPr>
            </a:lvl1pPr>
            <a:lvl2pPr marL="455504" indent="0" algn="ctr">
              <a:buNone/>
              <a:defRPr>
                <a:solidFill>
                  <a:schemeClr val="tx1">
                    <a:tint val="75000"/>
                  </a:schemeClr>
                </a:solidFill>
              </a:defRPr>
            </a:lvl2pPr>
            <a:lvl3pPr marL="911013" indent="0" algn="ctr">
              <a:buNone/>
              <a:defRPr>
                <a:solidFill>
                  <a:schemeClr val="tx1">
                    <a:tint val="75000"/>
                  </a:schemeClr>
                </a:solidFill>
              </a:defRPr>
            </a:lvl3pPr>
            <a:lvl4pPr marL="1366513" indent="0" algn="ctr">
              <a:buNone/>
              <a:defRPr>
                <a:solidFill>
                  <a:schemeClr val="tx1">
                    <a:tint val="75000"/>
                  </a:schemeClr>
                </a:solidFill>
              </a:defRPr>
            </a:lvl4pPr>
            <a:lvl5pPr marL="1822021" indent="0" algn="ctr">
              <a:buNone/>
              <a:defRPr>
                <a:solidFill>
                  <a:schemeClr val="tx1">
                    <a:tint val="75000"/>
                  </a:schemeClr>
                </a:solidFill>
              </a:defRPr>
            </a:lvl5pPr>
            <a:lvl6pPr marL="2277527" indent="0" algn="ctr">
              <a:buNone/>
              <a:defRPr>
                <a:solidFill>
                  <a:schemeClr val="tx1">
                    <a:tint val="75000"/>
                  </a:schemeClr>
                </a:solidFill>
              </a:defRPr>
            </a:lvl6pPr>
            <a:lvl7pPr marL="2733025" indent="0" algn="ctr">
              <a:buNone/>
              <a:defRPr>
                <a:solidFill>
                  <a:schemeClr val="tx1">
                    <a:tint val="75000"/>
                  </a:schemeClr>
                </a:solidFill>
              </a:defRPr>
            </a:lvl7pPr>
            <a:lvl8pPr marL="3188538" indent="0" algn="ctr">
              <a:buNone/>
              <a:defRPr>
                <a:solidFill>
                  <a:schemeClr val="tx1">
                    <a:tint val="75000"/>
                  </a:schemeClr>
                </a:solidFill>
              </a:defRPr>
            </a:lvl8pPr>
            <a:lvl9pPr marL="3644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90"/>
            <a:ext cx="2844800" cy="365125"/>
          </a:xfrm>
          <a:prstGeom prst="rect">
            <a:avLst/>
          </a:prstGeom>
        </p:spPr>
        <p:txBody>
          <a:bodyPr lIns="91099" tIns="45560" rIns="91099" bIns="45560"/>
          <a:lstStyle/>
          <a:p>
            <a:fld id="{A8224893-DBDA-4BFA-9CE1-4BFE7CD0F8CF}" type="datetime1">
              <a:rPr lang="en-US" smtClean="0"/>
              <a:pPr/>
              <a:t>6/23/13</a:t>
            </a:fld>
            <a:endParaRPr lang="en-US"/>
          </a:p>
        </p:txBody>
      </p:sp>
      <p:sp>
        <p:nvSpPr>
          <p:cNvPr id="5" name="Footer Placeholder 4"/>
          <p:cNvSpPr>
            <a:spLocks noGrp="1"/>
          </p:cNvSpPr>
          <p:nvPr>
            <p:ph type="ftr" sz="quarter" idx="11"/>
          </p:nvPr>
        </p:nvSpPr>
        <p:spPr>
          <a:xfrm>
            <a:off x="4165608" y="6356390"/>
            <a:ext cx="3860800" cy="365125"/>
          </a:xfrm>
          <a:prstGeom prst="rect">
            <a:avLst/>
          </a:prstGeom>
        </p:spPr>
        <p:txBody>
          <a:bodyPr lIns="91099" tIns="45560" rIns="91099" bIns="45560"/>
          <a:lstStyle/>
          <a:p>
            <a:endParaRPr lang="en-US"/>
          </a:p>
        </p:txBody>
      </p:sp>
      <p:sp>
        <p:nvSpPr>
          <p:cNvPr id="6" name="Slide Number Placeholder 5"/>
          <p:cNvSpPr>
            <a:spLocks noGrp="1"/>
          </p:cNvSpPr>
          <p:nvPr>
            <p:ph type="sldNum" sz="quarter" idx="12"/>
          </p:nvPr>
        </p:nvSpPr>
        <p:spPr>
          <a:xfrm>
            <a:off x="8737603" y="6356390"/>
            <a:ext cx="2844800" cy="365125"/>
          </a:xfrm>
          <a:prstGeom prst="rect">
            <a:avLst/>
          </a:prstGeom>
        </p:spPr>
        <p:txBody>
          <a:bodyPr lIns="91099" tIns="45560" rIns="91099" bIns="45560"/>
          <a:lstStyle/>
          <a:p>
            <a:fld id="{4FAB73BC-B049-4115-A692-8D63A059BFB8}" type="slidenum">
              <a:rPr lang="en-US" smtClean="0"/>
              <a:pPr/>
              <a:t>‹#›</a:t>
            </a:fld>
            <a:endParaRPr lang="en-US"/>
          </a:p>
        </p:txBody>
      </p:sp>
    </p:spTree>
    <p:extLst>
      <p:ext uri="{BB962C8B-B14F-4D97-AF65-F5344CB8AC3E}">
        <p14:creationId xmlns:p14="http://schemas.microsoft.com/office/powerpoint/2010/main" val="3216073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7B2D3E9E-A95C-48F2-B4BF-A71542E0BE9A}" type="datetime1">
              <a:rPr lang="en-US"/>
              <a:pPr/>
              <a:t>6/23/13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3405082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099" tIns="45560" rIns="91099" bIns="45560"/>
          <a:lstStyle/>
          <a:p>
            <a:r>
              <a:rPr lang="en-US" smtClean="0"/>
              <a:t>Click to edit Master title style</a:t>
            </a:r>
            <a:endParaRPr lang="en-US"/>
          </a:p>
        </p:txBody>
      </p:sp>
      <p:sp>
        <p:nvSpPr>
          <p:cNvPr id="3" name="Content Placeholder 2"/>
          <p:cNvSpPr>
            <a:spLocks noGrp="1"/>
          </p:cNvSpPr>
          <p:nvPr>
            <p:ph sz="half" idx="1"/>
          </p:nvPr>
        </p:nvSpPr>
        <p:spPr>
          <a:xfrm>
            <a:off x="609603" y="1600236"/>
            <a:ext cx="5384800" cy="4525963"/>
          </a:xfrm>
          <a:prstGeom prst="rect">
            <a:avLst/>
          </a:prstGeom>
        </p:spPr>
        <p:txBody>
          <a:bodyPr lIns="91099" tIns="45560" rIns="91099" bIns="455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36"/>
            <a:ext cx="5384800" cy="4525963"/>
          </a:xfrm>
          <a:prstGeom prst="rect">
            <a:avLst/>
          </a:prstGeom>
        </p:spPr>
        <p:txBody>
          <a:bodyPr lIns="91099" tIns="45560" rIns="91099" bIns="4556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90"/>
            <a:ext cx="2844800" cy="365125"/>
          </a:xfrm>
          <a:prstGeom prst="rect">
            <a:avLst/>
          </a:prstGeom>
        </p:spPr>
        <p:txBody>
          <a:bodyPr lIns="91099" tIns="45560" rIns="91099" bIns="45560"/>
          <a:lstStyle/>
          <a:p>
            <a:fld id="{F12952B5-7A2F-4CC8-B7CE-9234E21C2837}" type="datetime1">
              <a:rPr lang="en-US" smtClean="0"/>
              <a:pPr/>
              <a:t>6/23/13</a:t>
            </a:fld>
            <a:endParaRPr lang="en-US"/>
          </a:p>
        </p:txBody>
      </p:sp>
      <p:sp>
        <p:nvSpPr>
          <p:cNvPr id="6" name="Footer Placeholder 5"/>
          <p:cNvSpPr>
            <a:spLocks noGrp="1"/>
          </p:cNvSpPr>
          <p:nvPr>
            <p:ph type="ftr" sz="quarter" idx="11"/>
          </p:nvPr>
        </p:nvSpPr>
        <p:spPr>
          <a:xfrm>
            <a:off x="4165608" y="6356390"/>
            <a:ext cx="3860800" cy="365125"/>
          </a:xfrm>
          <a:prstGeom prst="rect">
            <a:avLst/>
          </a:prstGeom>
        </p:spPr>
        <p:txBody>
          <a:bodyPr lIns="91099" tIns="45560" rIns="91099" bIns="45560"/>
          <a:lstStyle/>
          <a:p>
            <a:endParaRPr lang="en-US"/>
          </a:p>
        </p:txBody>
      </p:sp>
      <p:sp>
        <p:nvSpPr>
          <p:cNvPr id="7" name="Slide Number Placeholder 6"/>
          <p:cNvSpPr>
            <a:spLocks noGrp="1"/>
          </p:cNvSpPr>
          <p:nvPr>
            <p:ph type="sldNum" sz="quarter" idx="12"/>
          </p:nvPr>
        </p:nvSpPr>
        <p:spPr>
          <a:xfrm>
            <a:off x="8737603" y="6356390"/>
            <a:ext cx="2844800" cy="365125"/>
          </a:xfrm>
          <a:prstGeom prst="rect">
            <a:avLst/>
          </a:prstGeom>
        </p:spPr>
        <p:txBody>
          <a:bodyPr lIns="91099" tIns="45560" rIns="91099" bIns="45560"/>
          <a:lstStyle/>
          <a:p>
            <a:fld id="{4FAB73BC-B049-4115-A692-8D63A059BFB8}" type="slidenum">
              <a:rPr lang="en-US" smtClean="0"/>
              <a:pPr/>
              <a:t>‹#›</a:t>
            </a:fld>
            <a:endParaRPr lang="en-US"/>
          </a:p>
        </p:txBody>
      </p:sp>
    </p:spTree>
    <p:extLst>
      <p:ext uri="{BB962C8B-B14F-4D97-AF65-F5344CB8AC3E}">
        <p14:creationId xmlns:p14="http://schemas.microsoft.com/office/powerpoint/2010/main" val="2120680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90"/>
            <a:ext cx="2844800" cy="365125"/>
          </a:xfrm>
          <a:prstGeom prst="rect">
            <a:avLst/>
          </a:prstGeom>
        </p:spPr>
        <p:txBody>
          <a:bodyPr lIns="91099" tIns="45560" rIns="91099" bIns="45560"/>
          <a:lstStyle/>
          <a:p>
            <a:fld id="{8DDF5F92-E675-4B36-9A60-69A962A68675}" type="datetime1">
              <a:rPr lang="en-US" smtClean="0"/>
              <a:pPr/>
              <a:t>6/23/13</a:t>
            </a:fld>
            <a:endParaRPr lang="en-US"/>
          </a:p>
        </p:txBody>
      </p:sp>
      <p:sp>
        <p:nvSpPr>
          <p:cNvPr id="3" name="Footer Placeholder 2"/>
          <p:cNvSpPr>
            <a:spLocks noGrp="1"/>
          </p:cNvSpPr>
          <p:nvPr>
            <p:ph type="ftr" sz="quarter" idx="11"/>
          </p:nvPr>
        </p:nvSpPr>
        <p:spPr>
          <a:xfrm>
            <a:off x="4165608" y="6356390"/>
            <a:ext cx="3860800" cy="365125"/>
          </a:xfrm>
          <a:prstGeom prst="rect">
            <a:avLst/>
          </a:prstGeom>
        </p:spPr>
        <p:txBody>
          <a:bodyPr lIns="91099" tIns="45560" rIns="91099" bIns="45560"/>
          <a:lstStyle/>
          <a:p>
            <a:endParaRPr lang="en-US"/>
          </a:p>
        </p:txBody>
      </p:sp>
      <p:sp>
        <p:nvSpPr>
          <p:cNvPr id="4" name="Slide Number Placeholder 3"/>
          <p:cNvSpPr>
            <a:spLocks noGrp="1"/>
          </p:cNvSpPr>
          <p:nvPr>
            <p:ph type="sldNum" sz="quarter" idx="12"/>
          </p:nvPr>
        </p:nvSpPr>
        <p:spPr>
          <a:xfrm>
            <a:off x="8737603" y="6356390"/>
            <a:ext cx="2844800" cy="365125"/>
          </a:xfrm>
          <a:prstGeom prst="rect">
            <a:avLst/>
          </a:prstGeom>
        </p:spPr>
        <p:txBody>
          <a:bodyPr lIns="91099" tIns="45560" rIns="91099" bIns="45560"/>
          <a:lstStyle/>
          <a:p>
            <a:fld id="{4FAB73BC-B049-4115-A692-8D63A059BFB8}" type="slidenum">
              <a:rPr lang="en-US" smtClean="0"/>
              <a:pPr/>
              <a:t>‹#›</a:t>
            </a:fld>
            <a:endParaRPr lang="en-US"/>
          </a:p>
        </p:txBody>
      </p:sp>
    </p:spTree>
    <p:extLst>
      <p:ext uri="{BB962C8B-B14F-4D97-AF65-F5344CB8AC3E}">
        <p14:creationId xmlns:p14="http://schemas.microsoft.com/office/powerpoint/2010/main" val="2175963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099" tIns="45560" rIns="91099" bIns="45560"/>
          <a:lstStyle/>
          <a:p>
            <a:r>
              <a:rPr lang="en-US" smtClean="0"/>
              <a:t>Click to edit Master title style</a:t>
            </a:r>
            <a:endParaRPr lang="en-US"/>
          </a:p>
        </p:txBody>
      </p:sp>
      <p:sp>
        <p:nvSpPr>
          <p:cNvPr id="3" name="Date Placeholder 2"/>
          <p:cNvSpPr>
            <a:spLocks noGrp="1"/>
          </p:cNvSpPr>
          <p:nvPr>
            <p:ph type="dt" sz="half" idx="10"/>
          </p:nvPr>
        </p:nvSpPr>
        <p:spPr>
          <a:xfrm>
            <a:off x="609600" y="6356390"/>
            <a:ext cx="2844800" cy="365125"/>
          </a:xfrm>
          <a:prstGeom prst="rect">
            <a:avLst/>
          </a:prstGeom>
        </p:spPr>
        <p:txBody>
          <a:bodyPr lIns="91099" tIns="45560" rIns="91099" bIns="45560"/>
          <a:lstStyle/>
          <a:p>
            <a:fld id="{73D7E00A-486F-4252-8B1D-E32645521F49}" type="datetime1">
              <a:rPr lang="en-US" smtClean="0"/>
              <a:pPr/>
              <a:t>6/23/13</a:t>
            </a:fld>
            <a:endParaRPr lang="en-US"/>
          </a:p>
        </p:txBody>
      </p:sp>
      <p:sp>
        <p:nvSpPr>
          <p:cNvPr id="4" name="Footer Placeholder 3"/>
          <p:cNvSpPr>
            <a:spLocks noGrp="1"/>
          </p:cNvSpPr>
          <p:nvPr>
            <p:ph type="ftr" sz="quarter" idx="11"/>
          </p:nvPr>
        </p:nvSpPr>
        <p:spPr>
          <a:xfrm>
            <a:off x="4165608" y="6356390"/>
            <a:ext cx="3860800" cy="365125"/>
          </a:xfrm>
          <a:prstGeom prst="rect">
            <a:avLst/>
          </a:prstGeom>
        </p:spPr>
        <p:txBody>
          <a:bodyPr lIns="91099" tIns="45560" rIns="91099" bIns="45560"/>
          <a:lstStyle/>
          <a:p>
            <a:endParaRPr lang="en-US"/>
          </a:p>
        </p:txBody>
      </p:sp>
      <p:sp>
        <p:nvSpPr>
          <p:cNvPr id="5" name="Slide Number Placeholder 4"/>
          <p:cNvSpPr>
            <a:spLocks noGrp="1"/>
          </p:cNvSpPr>
          <p:nvPr>
            <p:ph type="sldNum" sz="quarter" idx="12"/>
          </p:nvPr>
        </p:nvSpPr>
        <p:spPr>
          <a:xfrm>
            <a:off x="8737603" y="6356390"/>
            <a:ext cx="2844800" cy="365125"/>
          </a:xfrm>
          <a:prstGeom prst="rect">
            <a:avLst/>
          </a:prstGeom>
        </p:spPr>
        <p:txBody>
          <a:bodyPr lIns="91099" tIns="45560" rIns="91099" bIns="45560"/>
          <a:lstStyle/>
          <a:p>
            <a:fld id="{4FAB73BC-B049-4115-A692-8D63A059BFB8}" type="slidenum">
              <a:rPr lang="en-US" smtClean="0"/>
              <a:pPr/>
              <a:t>‹#›</a:t>
            </a:fld>
            <a:endParaRPr lang="en-US"/>
          </a:p>
        </p:txBody>
      </p:sp>
    </p:spTree>
    <p:extLst>
      <p:ext uri="{BB962C8B-B14F-4D97-AF65-F5344CB8AC3E}">
        <p14:creationId xmlns:p14="http://schemas.microsoft.com/office/powerpoint/2010/main" val="3481649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5504" indent="0" algn="ctr">
              <a:buNone/>
              <a:defRPr>
                <a:solidFill>
                  <a:schemeClr val="tx1">
                    <a:tint val="75000"/>
                  </a:schemeClr>
                </a:solidFill>
              </a:defRPr>
            </a:lvl2pPr>
            <a:lvl3pPr marL="911013" indent="0" algn="ctr">
              <a:buNone/>
              <a:defRPr>
                <a:solidFill>
                  <a:schemeClr val="tx1">
                    <a:tint val="75000"/>
                  </a:schemeClr>
                </a:solidFill>
              </a:defRPr>
            </a:lvl3pPr>
            <a:lvl4pPr marL="1366513" indent="0" algn="ctr">
              <a:buNone/>
              <a:defRPr>
                <a:solidFill>
                  <a:schemeClr val="tx1">
                    <a:tint val="75000"/>
                  </a:schemeClr>
                </a:solidFill>
              </a:defRPr>
            </a:lvl4pPr>
            <a:lvl5pPr marL="1822021" indent="0" algn="ctr">
              <a:buNone/>
              <a:defRPr>
                <a:solidFill>
                  <a:schemeClr val="tx1">
                    <a:tint val="75000"/>
                  </a:schemeClr>
                </a:solidFill>
              </a:defRPr>
            </a:lvl5pPr>
            <a:lvl6pPr marL="2277527" indent="0" algn="ctr">
              <a:buNone/>
              <a:defRPr>
                <a:solidFill>
                  <a:schemeClr val="tx1">
                    <a:tint val="75000"/>
                  </a:schemeClr>
                </a:solidFill>
              </a:defRPr>
            </a:lvl6pPr>
            <a:lvl7pPr marL="2733025" indent="0" algn="ctr">
              <a:buNone/>
              <a:defRPr>
                <a:solidFill>
                  <a:schemeClr val="tx1">
                    <a:tint val="75000"/>
                  </a:schemeClr>
                </a:solidFill>
              </a:defRPr>
            </a:lvl7pPr>
            <a:lvl8pPr marL="3188538" indent="0" algn="ctr">
              <a:buNone/>
              <a:defRPr>
                <a:solidFill>
                  <a:schemeClr val="tx1">
                    <a:tint val="75000"/>
                  </a:schemeClr>
                </a:solidFill>
              </a:defRPr>
            </a:lvl8pPr>
            <a:lvl9pPr marL="3644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224893-DBDA-4BFA-9CE1-4BFE7CD0F8CF}" type="datetime1">
              <a:rPr lang="en-US" smtClean="0"/>
              <a:pPr/>
              <a:t>6/23/13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794396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t>6/23/13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67958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48"/>
            <a:ext cx="10363200" cy="1500187"/>
          </a:xfrm>
        </p:spPr>
        <p:txBody>
          <a:bodyPr anchor="b"/>
          <a:lstStyle>
            <a:lvl1pPr marL="0" indent="0">
              <a:buNone/>
              <a:defRPr sz="2000">
                <a:solidFill>
                  <a:schemeClr val="tx1">
                    <a:tint val="75000"/>
                  </a:schemeClr>
                </a:solidFill>
              </a:defRPr>
            </a:lvl1pPr>
            <a:lvl2pPr marL="455504" indent="0">
              <a:buNone/>
              <a:defRPr sz="1800">
                <a:solidFill>
                  <a:schemeClr val="tx1">
                    <a:tint val="75000"/>
                  </a:schemeClr>
                </a:solidFill>
              </a:defRPr>
            </a:lvl2pPr>
            <a:lvl3pPr marL="911013" indent="0">
              <a:buNone/>
              <a:defRPr sz="1600">
                <a:solidFill>
                  <a:schemeClr val="tx1">
                    <a:tint val="75000"/>
                  </a:schemeClr>
                </a:solidFill>
              </a:defRPr>
            </a:lvl3pPr>
            <a:lvl4pPr marL="1366513" indent="0">
              <a:buNone/>
              <a:defRPr sz="1400">
                <a:solidFill>
                  <a:schemeClr val="tx1">
                    <a:tint val="75000"/>
                  </a:schemeClr>
                </a:solidFill>
              </a:defRPr>
            </a:lvl4pPr>
            <a:lvl5pPr marL="1822021" indent="0">
              <a:buNone/>
              <a:defRPr sz="1400">
                <a:solidFill>
                  <a:schemeClr val="tx1">
                    <a:tint val="75000"/>
                  </a:schemeClr>
                </a:solidFill>
              </a:defRPr>
            </a:lvl5pPr>
            <a:lvl6pPr marL="2277527" indent="0">
              <a:buNone/>
              <a:defRPr sz="1400">
                <a:solidFill>
                  <a:schemeClr val="tx1">
                    <a:tint val="75000"/>
                  </a:schemeClr>
                </a:solidFill>
              </a:defRPr>
            </a:lvl6pPr>
            <a:lvl7pPr marL="2733025" indent="0">
              <a:buNone/>
              <a:defRPr sz="1400">
                <a:solidFill>
                  <a:schemeClr val="tx1">
                    <a:tint val="75000"/>
                  </a:schemeClr>
                </a:solidFill>
              </a:defRPr>
            </a:lvl7pPr>
            <a:lvl8pPr marL="3188538" indent="0">
              <a:buNone/>
              <a:defRPr sz="1400">
                <a:solidFill>
                  <a:schemeClr val="tx1">
                    <a:tint val="75000"/>
                  </a:schemeClr>
                </a:solidFill>
              </a:defRPr>
            </a:lvl8pPr>
            <a:lvl9pPr marL="36440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554E1-F07C-8F4A-8937-C512199DE162}" type="datetimeFigureOut">
              <a:rPr lang="en-US" smtClean="0"/>
              <a:t>6/23/13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F5F43-5B9C-254A-BBAB-B3629BDE64F7}" type="slidenum">
              <a:rPr lang="en-US" smtClean="0"/>
              <a:t>‹#›</a:t>
            </a:fld>
            <a:endParaRPr lang="en-US"/>
          </a:p>
        </p:txBody>
      </p:sp>
    </p:spTree>
    <p:extLst>
      <p:ext uri="{BB962C8B-B14F-4D97-AF65-F5344CB8AC3E}">
        <p14:creationId xmlns:p14="http://schemas.microsoft.com/office/powerpoint/2010/main" val="166264273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3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3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952B5-7A2F-4CC8-B7CE-9234E21C2837}" type="datetime1">
              <a:rPr lang="en-US" smtClean="0"/>
              <a:pPr/>
              <a:t>6/23/13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77970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5504" indent="0">
              <a:buNone/>
              <a:defRPr sz="2000" b="1"/>
            </a:lvl2pPr>
            <a:lvl3pPr marL="911013" indent="0">
              <a:buNone/>
              <a:defRPr sz="1800" b="1"/>
            </a:lvl3pPr>
            <a:lvl4pPr marL="1366513" indent="0">
              <a:buNone/>
              <a:defRPr sz="1600" b="1"/>
            </a:lvl4pPr>
            <a:lvl5pPr marL="1822021" indent="0">
              <a:buNone/>
              <a:defRPr sz="1600" b="1"/>
            </a:lvl5pPr>
            <a:lvl6pPr marL="2277527" indent="0">
              <a:buNone/>
              <a:defRPr sz="1600" b="1"/>
            </a:lvl6pPr>
            <a:lvl7pPr marL="2733025" indent="0">
              <a:buNone/>
              <a:defRPr sz="1600" b="1"/>
            </a:lvl7pPr>
            <a:lvl8pPr marL="3188538" indent="0">
              <a:buNone/>
              <a:defRPr sz="1600" b="1"/>
            </a:lvl8pPr>
            <a:lvl9pPr marL="3644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5504" indent="0">
              <a:buNone/>
              <a:defRPr sz="2000" b="1"/>
            </a:lvl2pPr>
            <a:lvl3pPr marL="911013" indent="0">
              <a:buNone/>
              <a:defRPr sz="1800" b="1"/>
            </a:lvl3pPr>
            <a:lvl4pPr marL="1366513" indent="0">
              <a:buNone/>
              <a:defRPr sz="1600" b="1"/>
            </a:lvl4pPr>
            <a:lvl5pPr marL="1822021" indent="0">
              <a:buNone/>
              <a:defRPr sz="1600" b="1"/>
            </a:lvl5pPr>
            <a:lvl6pPr marL="2277527" indent="0">
              <a:buNone/>
              <a:defRPr sz="1600" b="1"/>
            </a:lvl6pPr>
            <a:lvl7pPr marL="2733025" indent="0">
              <a:buNone/>
              <a:defRPr sz="1600" b="1"/>
            </a:lvl7pPr>
            <a:lvl8pPr marL="3188538" indent="0">
              <a:buNone/>
              <a:defRPr sz="1600" b="1"/>
            </a:lvl8pPr>
            <a:lvl9pPr marL="3644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1554E1-F07C-8F4A-8937-C512199DE162}" type="datetimeFigureOut">
              <a:rPr lang="en-US" smtClean="0"/>
              <a:t>6/23/13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5F5F43-5B9C-254A-BBAB-B3629BDE64F7}" type="slidenum">
              <a:rPr lang="en-US" smtClean="0"/>
              <a:t>‹#›</a:t>
            </a:fld>
            <a:endParaRPr lang="en-US"/>
          </a:p>
        </p:txBody>
      </p:sp>
    </p:spTree>
    <p:extLst>
      <p:ext uri="{BB962C8B-B14F-4D97-AF65-F5344CB8AC3E}">
        <p14:creationId xmlns:p14="http://schemas.microsoft.com/office/powerpoint/2010/main" val="393683031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D7E00A-486F-4252-8B1D-E32645521F49}" type="datetime1">
              <a:rPr lang="en-US" smtClean="0"/>
              <a:pPr/>
              <a:t>6/23/13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394190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554E1-F07C-8F4A-8937-C512199DE162}" type="datetimeFigureOut">
              <a:rPr lang="en-US" smtClean="0"/>
              <a:t>6/23/13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5F5F43-5B9C-254A-BBAB-B3629BDE64F7}" type="slidenum">
              <a:rPr lang="en-US" smtClean="0"/>
              <a:t>‹#›</a:t>
            </a:fld>
            <a:endParaRPr lang="en-US"/>
          </a:p>
        </p:txBody>
      </p:sp>
    </p:spTree>
    <p:extLst>
      <p:ext uri="{BB962C8B-B14F-4D97-AF65-F5344CB8AC3E}">
        <p14:creationId xmlns:p14="http://schemas.microsoft.com/office/powerpoint/2010/main" val="140355397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6000" b="0"/>
            </a:lvl1pPr>
          </a:lstStyle>
          <a:p>
            <a:r>
              <a:rPr/>
              <a:t>Click to edit Master title style</a:t>
            </a:r>
          </a:p>
        </p:txBody>
      </p:sp>
      <p:sp>
        <p:nvSpPr>
          <p:cNvPr id="3" name="Text Placeholder 2"/>
          <p:cNvSpPr>
            <a:spLocks noGrp="1"/>
          </p:cNvSpPr>
          <p:nvPr>
            <p:ph type="body" idx="1"/>
          </p:nvPr>
        </p:nvSpPr>
        <p:spPr>
          <a:xfrm>
            <a:off x="831851" y="4552670"/>
            <a:ext cx="10515600" cy="1500187"/>
          </a:xfrm>
        </p:spPr>
        <p:txBody>
          <a:bodyPr anchor="t">
            <a:normAutofit/>
          </a:bodyPr>
          <a:lstStyle>
            <a:lvl1pPr marL="0" indent="0">
              <a:buNone/>
              <a:defRPr sz="2400">
                <a:solidFill>
                  <a:schemeClr val="tx1">
                    <a:lumMod val="75000"/>
                    <a:lumOff val="25000"/>
                  </a:schemeClr>
                </a:solidFill>
              </a:defRPr>
            </a:lvl1pPr>
            <a:lvl2pPr marL="455504" indent="0">
              <a:buNone/>
              <a:defRPr sz="1800">
                <a:solidFill>
                  <a:schemeClr val="tx1">
                    <a:tint val="75000"/>
                  </a:schemeClr>
                </a:solidFill>
              </a:defRPr>
            </a:lvl2pPr>
            <a:lvl3pPr marL="911013" indent="0">
              <a:buNone/>
              <a:defRPr sz="1600">
                <a:solidFill>
                  <a:schemeClr val="tx1">
                    <a:tint val="75000"/>
                  </a:schemeClr>
                </a:solidFill>
              </a:defRPr>
            </a:lvl3pPr>
            <a:lvl4pPr marL="1366513" indent="0">
              <a:buNone/>
              <a:defRPr sz="1400">
                <a:solidFill>
                  <a:schemeClr val="tx1">
                    <a:tint val="75000"/>
                  </a:schemeClr>
                </a:solidFill>
              </a:defRPr>
            </a:lvl4pPr>
            <a:lvl5pPr marL="1822021" indent="0">
              <a:buNone/>
              <a:defRPr sz="1400">
                <a:solidFill>
                  <a:schemeClr val="tx1">
                    <a:tint val="75000"/>
                  </a:schemeClr>
                </a:solidFill>
              </a:defRPr>
            </a:lvl5pPr>
            <a:lvl6pPr marL="2277527" indent="0">
              <a:buNone/>
              <a:defRPr sz="1400">
                <a:solidFill>
                  <a:schemeClr val="tx1">
                    <a:tint val="75000"/>
                  </a:schemeClr>
                </a:solidFill>
              </a:defRPr>
            </a:lvl6pPr>
            <a:lvl7pPr marL="2733025" indent="0">
              <a:buNone/>
              <a:defRPr sz="1400">
                <a:solidFill>
                  <a:schemeClr val="tx1">
                    <a:tint val="75000"/>
                  </a:schemeClr>
                </a:solidFill>
              </a:defRPr>
            </a:lvl7pPr>
            <a:lvl8pPr marL="3188538" indent="0">
              <a:buNone/>
              <a:defRPr sz="1400">
                <a:solidFill>
                  <a:schemeClr val="tx1">
                    <a:tint val="75000"/>
                  </a:schemeClr>
                </a:solidFill>
              </a:defRPr>
            </a:lvl8pPr>
            <a:lvl9pPr marL="3644044"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p>
            <a:fld id="{A50F84E2-2D7A-43CF-AC90-352A289A783A}" type="datetime1">
              <a:rPr lang="en-US"/>
              <a:pPr/>
              <a:t>6/23/13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3043559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65" y="27308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5504" indent="0">
              <a:buNone/>
              <a:defRPr sz="1200"/>
            </a:lvl2pPr>
            <a:lvl3pPr marL="911013" indent="0">
              <a:buNone/>
              <a:defRPr sz="1000"/>
            </a:lvl3pPr>
            <a:lvl4pPr marL="1366513" indent="0">
              <a:buNone/>
              <a:defRPr sz="900"/>
            </a:lvl4pPr>
            <a:lvl5pPr marL="1822021" indent="0">
              <a:buNone/>
              <a:defRPr sz="900"/>
            </a:lvl5pPr>
            <a:lvl6pPr marL="2277527" indent="0">
              <a:buNone/>
              <a:defRPr sz="900"/>
            </a:lvl6pPr>
            <a:lvl7pPr marL="2733025" indent="0">
              <a:buNone/>
              <a:defRPr sz="900"/>
            </a:lvl7pPr>
            <a:lvl8pPr marL="3188538" indent="0">
              <a:buNone/>
              <a:defRPr sz="900"/>
            </a:lvl8pPr>
            <a:lvl9pPr marL="3644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t>6/23/13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F5F43-5B9C-254A-BBAB-B3629BDE64F7}" type="slidenum">
              <a:rPr lang="en-US" smtClean="0"/>
              <a:t>‹#›</a:t>
            </a:fld>
            <a:endParaRPr lang="en-US"/>
          </a:p>
        </p:txBody>
      </p:sp>
    </p:spTree>
    <p:extLst>
      <p:ext uri="{BB962C8B-B14F-4D97-AF65-F5344CB8AC3E}">
        <p14:creationId xmlns:p14="http://schemas.microsoft.com/office/powerpoint/2010/main" val="112792282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5504" indent="0">
              <a:buNone/>
              <a:defRPr sz="2800"/>
            </a:lvl2pPr>
            <a:lvl3pPr marL="911013" indent="0">
              <a:buNone/>
              <a:defRPr sz="2400"/>
            </a:lvl3pPr>
            <a:lvl4pPr marL="1366513" indent="0">
              <a:buNone/>
              <a:defRPr sz="2000"/>
            </a:lvl4pPr>
            <a:lvl5pPr marL="1822021" indent="0">
              <a:buNone/>
              <a:defRPr sz="2000"/>
            </a:lvl5pPr>
            <a:lvl6pPr marL="2277527" indent="0">
              <a:buNone/>
              <a:defRPr sz="2000"/>
            </a:lvl6pPr>
            <a:lvl7pPr marL="2733025" indent="0">
              <a:buNone/>
              <a:defRPr sz="2000"/>
            </a:lvl7pPr>
            <a:lvl8pPr marL="3188538" indent="0">
              <a:buNone/>
              <a:defRPr sz="2000"/>
            </a:lvl8pPr>
            <a:lvl9pPr marL="3644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5504" indent="0">
              <a:buNone/>
              <a:defRPr sz="1200"/>
            </a:lvl2pPr>
            <a:lvl3pPr marL="911013" indent="0">
              <a:buNone/>
              <a:defRPr sz="1000"/>
            </a:lvl3pPr>
            <a:lvl4pPr marL="1366513" indent="0">
              <a:buNone/>
              <a:defRPr sz="900"/>
            </a:lvl4pPr>
            <a:lvl5pPr marL="1822021" indent="0">
              <a:buNone/>
              <a:defRPr sz="900"/>
            </a:lvl5pPr>
            <a:lvl6pPr marL="2277527" indent="0">
              <a:buNone/>
              <a:defRPr sz="900"/>
            </a:lvl6pPr>
            <a:lvl7pPr marL="2733025" indent="0">
              <a:buNone/>
              <a:defRPr sz="900"/>
            </a:lvl7pPr>
            <a:lvl8pPr marL="3188538" indent="0">
              <a:buNone/>
              <a:defRPr sz="900"/>
            </a:lvl8pPr>
            <a:lvl9pPr marL="3644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t>6/23/13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5F5F43-5B9C-254A-BBAB-B3629BDE64F7}" type="slidenum">
              <a:rPr lang="en-US" smtClean="0"/>
              <a:t>‹#›</a:t>
            </a:fld>
            <a:endParaRPr lang="en-US"/>
          </a:p>
        </p:txBody>
      </p:sp>
    </p:spTree>
    <p:extLst>
      <p:ext uri="{BB962C8B-B14F-4D97-AF65-F5344CB8AC3E}">
        <p14:creationId xmlns:p14="http://schemas.microsoft.com/office/powerpoint/2010/main" val="181849041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t>6/23/13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F5F43-5B9C-254A-BBAB-B3629BDE64F7}" type="slidenum">
              <a:rPr lang="en-US" smtClean="0"/>
              <a:t>‹#›</a:t>
            </a:fld>
            <a:endParaRPr lang="en-US"/>
          </a:p>
        </p:txBody>
      </p:sp>
    </p:spTree>
    <p:extLst>
      <p:ext uri="{BB962C8B-B14F-4D97-AF65-F5344CB8AC3E}">
        <p14:creationId xmlns:p14="http://schemas.microsoft.com/office/powerpoint/2010/main" val="315786290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t>6/23/13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5F5F43-5B9C-254A-BBAB-B3629BDE64F7}" type="slidenum">
              <a:rPr lang="en-US" smtClean="0"/>
              <a:t>‹#›</a:t>
            </a:fld>
            <a:endParaRPr lang="en-US"/>
          </a:p>
        </p:txBody>
      </p:sp>
    </p:spTree>
    <p:extLst>
      <p:ext uri="{BB962C8B-B14F-4D97-AF65-F5344CB8AC3E}">
        <p14:creationId xmlns:p14="http://schemas.microsoft.com/office/powerpoint/2010/main" val="303639385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2130853"/>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112" y="3886681"/>
            <a:ext cx="8533805" cy="1752451"/>
          </a:xfrm>
        </p:spPr>
        <p:txBody>
          <a:bodyPr/>
          <a:lstStyle>
            <a:lvl1pPr marL="0" indent="0" algn="ctr">
              <a:buNone/>
              <a:defRPr/>
            </a:lvl1pPr>
            <a:lvl2pPr marL="381297" indent="0" algn="ctr">
              <a:buNone/>
              <a:defRPr/>
            </a:lvl2pPr>
            <a:lvl3pPr marL="762602" indent="0" algn="ctr">
              <a:buNone/>
              <a:defRPr/>
            </a:lvl3pPr>
            <a:lvl4pPr marL="1143909" indent="0" algn="ctr">
              <a:buNone/>
              <a:defRPr/>
            </a:lvl4pPr>
            <a:lvl5pPr marL="1525214" indent="0" algn="ctr">
              <a:buNone/>
              <a:defRPr/>
            </a:lvl5pPr>
            <a:lvl6pPr marL="1906517" indent="0" algn="ctr">
              <a:buNone/>
              <a:defRPr/>
            </a:lvl6pPr>
            <a:lvl7pPr marL="2287821" indent="0" algn="ctr">
              <a:buNone/>
              <a:defRPr/>
            </a:lvl7pPr>
            <a:lvl8pPr marL="2669124" indent="0" algn="ctr">
              <a:buNone/>
              <a:defRPr/>
            </a:lvl8pPr>
            <a:lvl9pPr marL="305042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6654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0276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0" y="4406807"/>
            <a:ext cx="10362903" cy="1361777"/>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962920" y="2906613"/>
            <a:ext cx="10362903" cy="1500188"/>
          </a:xfrm>
        </p:spPr>
        <p:txBody>
          <a:bodyPr anchor="b"/>
          <a:lstStyle>
            <a:lvl1pPr marL="0" indent="0">
              <a:buNone/>
              <a:defRPr sz="1700"/>
            </a:lvl1pPr>
            <a:lvl2pPr marL="381297" indent="0">
              <a:buNone/>
              <a:defRPr sz="1500"/>
            </a:lvl2pPr>
            <a:lvl3pPr marL="762602" indent="0">
              <a:buNone/>
              <a:defRPr sz="1300"/>
            </a:lvl3pPr>
            <a:lvl4pPr marL="1143909" indent="0">
              <a:buNone/>
              <a:defRPr sz="1200"/>
            </a:lvl4pPr>
            <a:lvl5pPr marL="1525214" indent="0">
              <a:buNone/>
              <a:defRPr sz="1200"/>
            </a:lvl5pPr>
            <a:lvl6pPr marL="1906517" indent="0">
              <a:buNone/>
              <a:defRPr sz="1200"/>
            </a:lvl6pPr>
            <a:lvl7pPr marL="2287821" indent="0">
              <a:buNone/>
              <a:defRPr sz="1200"/>
            </a:lvl7pPr>
            <a:lvl8pPr marL="2669124" indent="0">
              <a:buNone/>
              <a:defRPr sz="1200"/>
            </a:lvl8pPr>
            <a:lvl9pPr marL="3050429" indent="0">
              <a:buNone/>
              <a:defRPr sz="1200"/>
            </a:lvl9pPr>
          </a:lstStyle>
          <a:p>
            <a:pPr lvl="0"/>
            <a:r>
              <a:rPr lang="en-US" smtClean="0"/>
              <a:t>Click to edit Master text styles</a:t>
            </a:r>
          </a:p>
        </p:txBody>
      </p:sp>
    </p:spTree>
    <p:extLst>
      <p:ext uri="{BB962C8B-B14F-4D97-AF65-F5344CB8AC3E}">
        <p14:creationId xmlns:p14="http://schemas.microsoft.com/office/powerpoint/2010/main" val="1803575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30" y="1946706"/>
            <a:ext cx="4833939"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8" y="1946706"/>
            <a:ext cx="4833939"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0152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205" y="1534791"/>
            <a:ext cx="5386091" cy="639589"/>
          </a:xfrm>
        </p:spPr>
        <p:txBody>
          <a:bodyPr anchor="b"/>
          <a:lstStyle>
            <a:lvl1pPr marL="0" indent="0">
              <a:buNone/>
              <a:defRPr sz="2000" b="1"/>
            </a:lvl1pPr>
            <a:lvl2pPr marL="381297" indent="0">
              <a:buNone/>
              <a:defRPr sz="1700" b="1"/>
            </a:lvl2pPr>
            <a:lvl3pPr marL="762602" indent="0">
              <a:buNone/>
              <a:defRPr sz="1500" b="1"/>
            </a:lvl3pPr>
            <a:lvl4pPr marL="1143909" indent="0">
              <a:buNone/>
              <a:defRPr sz="1300" b="1"/>
            </a:lvl4pPr>
            <a:lvl5pPr marL="1525214" indent="0">
              <a:buNone/>
              <a:defRPr sz="1300" b="1"/>
            </a:lvl5pPr>
            <a:lvl6pPr marL="1906517" indent="0">
              <a:buNone/>
              <a:defRPr sz="1300" b="1"/>
            </a:lvl6pPr>
            <a:lvl7pPr marL="2287821" indent="0">
              <a:buNone/>
              <a:defRPr sz="1300" b="1"/>
            </a:lvl7pPr>
            <a:lvl8pPr marL="2669124" indent="0">
              <a:buNone/>
              <a:defRPr sz="1300" b="1"/>
            </a:lvl8pPr>
            <a:lvl9pPr marL="3050429"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610205" y="2174382"/>
            <a:ext cx="5386091"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41" y="1534791"/>
            <a:ext cx="5389067" cy="639589"/>
          </a:xfrm>
        </p:spPr>
        <p:txBody>
          <a:bodyPr anchor="b"/>
          <a:lstStyle>
            <a:lvl1pPr marL="0" indent="0">
              <a:buNone/>
              <a:defRPr sz="2000" b="1"/>
            </a:lvl1pPr>
            <a:lvl2pPr marL="381297" indent="0">
              <a:buNone/>
              <a:defRPr sz="1700" b="1"/>
            </a:lvl2pPr>
            <a:lvl3pPr marL="762602" indent="0">
              <a:buNone/>
              <a:defRPr sz="1500" b="1"/>
            </a:lvl3pPr>
            <a:lvl4pPr marL="1143909" indent="0">
              <a:buNone/>
              <a:defRPr sz="1300" b="1"/>
            </a:lvl4pPr>
            <a:lvl5pPr marL="1525214" indent="0">
              <a:buNone/>
              <a:defRPr sz="1300" b="1"/>
            </a:lvl5pPr>
            <a:lvl6pPr marL="1906517" indent="0">
              <a:buNone/>
              <a:defRPr sz="1300" b="1"/>
            </a:lvl6pPr>
            <a:lvl7pPr marL="2287821" indent="0">
              <a:buNone/>
              <a:defRPr sz="1300" b="1"/>
            </a:lvl7pPr>
            <a:lvl8pPr marL="2669124" indent="0">
              <a:buNone/>
              <a:defRPr sz="1300" b="1"/>
            </a:lvl8pPr>
            <a:lvl9pPr marL="3050429"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6192741" y="2174382"/>
            <a:ext cx="5389067"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7174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9989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838200" y="1828803"/>
            <a:ext cx="5181600" cy="435133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6172200" y="1828803"/>
            <a:ext cx="5181600" cy="435133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4"/>
          <p:cNvSpPr>
            <a:spLocks noGrp="1"/>
          </p:cNvSpPr>
          <p:nvPr>
            <p:ph type="dt" sz="half" idx="10"/>
          </p:nvPr>
        </p:nvSpPr>
        <p:spPr/>
        <p:txBody>
          <a:bodyPr/>
          <a:lstStyle/>
          <a:p>
            <a:fld id="{F12952B5-7A2F-4CC8-B7CE-9234E21C2837}" type="datetime1">
              <a:rPr lang="en-US"/>
              <a:pPr/>
              <a:t>6/23/13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4249378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207" y="273507"/>
            <a:ext cx="4010919" cy="1161975"/>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4766967" y="273473"/>
            <a:ext cx="6814839" cy="5852294"/>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207" y="1435448"/>
            <a:ext cx="4010919" cy="4690318"/>
          </a:xfrm>
        </p:spPr>
        <p:txBody>
          <a:bodyPr/>
          <a:lstStyle>
            <a:lvl1pPr marL="0" indent="0">
              <a:buNone/>
              <a:defRPr sz="1200"/>
            </a:lvl1pPr>
            <a:lvl2pPr marL="381297" indent="0">
              <a:buNone/>
              <a:defRPr sz="1000"/>
            </a:lvl2pPr>
            <a:lvl3pPr marL="762602" indent="0">
              <a:buNone/>
              <a:defRPr sz="800"/>
            </a:lvl3pPr>
            <a:lvl4pPr marL="1143909" indent="0">
              <a:buNone/>
              <a:defRPr sz="800"/>
            </a:lvl4pPr>
            <a:lvl5pPr marL="1525214" indent="0">
              <a:buNone/>
              <a:defRPr sz="800"/>
            </a:lvl5pPr>
            <a:lvl6pPr marL="1906517" indent="0">
              <a:buNone/>
              <a:defRPr sz="800"/>
            </a:lvl6pPr>
            <a:lvl7pPr marL="2287821" indent="0">
              <a:buNone/>
              <a:defRPr sz="800"/>
            </a:lvl7pPr>
            <a:lvl8pPr marL="2669124" indent="0">
              <a:buNone/>
              <a:defRPr sz="800"/>
            </a:lvl8pPr>
            <a:lvl9pPr marL="3050429" indent="0">
              <a:buNone/>
              <a:defRPr sz="800"/>
            </a:lvl9pPr>
          </a:lstStyle>
          <a:p>
            <a:pPr lvl="0"/>
            <a:r>
              <a:rPr lang="en-US" smtClean="0"/>
              <a:t>Click to edit Master text styles</a:t>
            </a:r>
          </a:p>
        </p:txBody>
      </p:sp>
    </p:spTree>
    <p:extLst>
      <p:ext uri="{BB962C8B-B14F-4D97-AF65-F5344CB8AC3E}">
        <p14:creationId xmlns:p14="http://schemas.microsoft.com/office/powerpoint/2010/main" val="32921365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212" y="4800829"/>
            <a:ext cx="7314903" cy="567035"/>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2390212" y="612800"/>
            <a:ext cx="7314903" cy="4114354"/>
          </a:xfrm>
        </p:spPr>
        <p:txBody>
          <a:bodyPr/>
          <a:lstStyle>
            <a:lvl1pPr marL="0" indent="0">
              <a:buNone/>
              <a:defRPr sz="2700"/>
            </a:lvl1pPr>
            <a:lvl2pPr marL="381297" indent="0">
              <a:buNone/>
              <a:defRPr sz="2300"/>
            </a:lvl2pPr>
            <a:lvl3pPr marL="762602" indent="0">
              <a:buNone/>
              <a:defRPr sz="2000"/>
            </a:lvl3pPr>
            <a:lvl4pPr marL="1143909" indent="0">
              <a:buNone/>
              <a:defRPr sz="1700"/>
            </a:lvl4pPr>
            <a:lvl5pPr marL="1525214" indent="0">
              <a:buNone/>
              <a:defRPr sz="1700"/>
            </a:lvl5pPr>
            <a:lvl6pPr marL="1906517" indent="0">
              <a:buNone/>
              <a:defRPr sz="1700"/>
            </a:lvl6pPr>
            <a:lvl7pPr marL="2287821" indent="0">
              <a:buNone/>
              <a:defRPr sz="1700"/>
            </a:lvl7pPr>
            <a:lvl8pPr marL="2669124" indent="0">
              <a:buNone/>
              <a:defRPr sz="1700"/>
            </a:lvl8pPr>
            <a:lvl9pPr marL="3050429" indent="0">
              <a:buNone/>
              <a:defRPr sz="1700"/>
            </a:lvl9pPr>
          </a:lstStyle>
          <a:p>
            <a:pPr lvl="0"/>
            <a:endParaRPr lang="en-US" noProof="0" dirty="0" smtClean="0">
              <a:sym typeface="Helvetica Light" charset="0"/>
            </a:endParaRPr>
          </a:p>
        </p:txBody>
      </p:sp>
      <p:sp>
        <p:nvSpPr>
          <p:cNvPr id="4" name="Text Placeholder 3"/>
          <p:cNvSpPr>
            <a:spLocks noGrp="1"/>
          </p:cNvSpPr>
          <p:nvPr>
            <p:ph type="body" sz="half" idx="2"/>
          </p:nvPr>
        </p:nvSpPr>
        <p:spPr>
          <a:xfrm>
            <a:off x="2390212" y="5367860"/>
            <a:ext cx="7314903" cy="804788"/>
          </a:xfrm>
        </p:spPr>
        <p:txBody>
          <a:bodyPr/>
          <a:lstStyle>
            <a:lvl1pPr marL="0" indent="0">
              <a:buNone/>
              <a:defRPr sz="1200"/>
            </a:lvl1pPr>
            <a:lvl2pPr marL="381297" indent="0">
              <a:buNone/>
              <a:defRPr sz="1000"/>
            </a:lvl2pPr>
            <a:lvl3pPr marL="762602" indent="0">
              <a:buNone/>
              <a:defRPr sz="800"/>
            </a:lvl3pPr>
            <a:lvl4pPr marL="1143909" indent="0">
              <a:buNone/>
              <a:defRPr sz="800"/>
            </a:lvl4pPr>
            <a:lvl5pPr marL="1525214" indent="0">
              <a:buNone/>
              <a:defRPr sz="800"/>
            </a:lvl5pPr>
            <a:lvl6pPr marL="1906517" indent="0">
              <a:buNone/>
              <a:defRPr sz="800"/>
            </a:lvl6pPr>
            <a:lvl7pPr marL="2287821" indent="0">
              <a:buNone/>
              <a:defRPr sz="800"/>
            </a:lvl7pPr>
            <a:lvl8pPr marL="2669124" indent="0">
              <a:buNone/>
              <a:defRPr sz="800"/>
            </a:lvl8pPr>
            <a:lvl9pPr marL="3050429" indent="0">
              <a:buNone/>
              <a:defRPr sz="800"/>
            </a:lvl9pPr>
          </a:lstStyle>
          <a:p>
            <a:pPr lvl="0"/>
            <a:r>
              <a:rPr lang="en-US" smtClean="0"/>
              <a:t>Click to edit Master text styles</a:t>
            </a:r>
          </a:p>
        </p:txBody>
      </p:sp>
    </p:spTree>
    <p:extLst>
      <p:ext uri="{BB962C8B-B14F-4D97-AF65-F5344CB8AC3E}">
        <p14:creationId xmlns:p14="http://schemas.microsoft.com/office/powerpoint/2010/main" val="906107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5024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31" y="178594"/>
            <a:ext cx="7215188"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230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3763" indent="0" algn="ctr">
              <a:buNone/>
              <a:defRPr>
                <a:solidFill>
                  <a:schemeClr val="tx1">
                    <a:tint val="75000"/>
                  </a:schemeClr>
                </a:solidFill>
              </a:defRPr>
            </a:lvl2pPr>
            <a:lvl3pPr marL="907526" indent="0" algn="ctr">
              <a:buNone/>
              <a:defRPr>
                <a:solidFill>
                  <a:schemeClr val="tx1">
                    <a:tint val="75000"/>
                  </a:schemeClr>
                </a:solidFill>
              </a:defRPr>
            </a:lvl3pPr>
            <a:lvl4pPr marL="1361282" indent="0" algn="ctr">
              <a:buNone/>
              <a:defRPr>
                <a:solidFill>
                  <a:schemeClr val="tx1">
                    <a:tint val="75000"/>
                  </a:schemeClr>
                </a:solidFill>
              </a:defRPr>
            </a:lvl4pPr>
            <a:lvl5pPr marL="1815049" indent="0" algn="ctr">
              <a:buNone/>
              <a:defRPr>
                <a:solidFill>
                  <a:schemeClr val="tx1">
                    <a:tint val="75000"/>
                  </a:schemeClr>
                </a:solidFill>
              </a:defRPr>
            </a:lvl5pPr>
            <a:lvl6pPr marL="2268818" indent="0" algn="ctr">
              <a:buNone/>
              <a:defRPr>
                <a:solidFill>
                  <a:schemeClr val="tx1">
                    <a:tint val="75000"/>
                  </a:schemeClr>
                </a:solidFill>
              </a:defRPr>
            </a:lvl6pPr>
            <a:lvl7pPr marL="2722568" indent="0" algn="ctr">
              <a:buNone/>
              <a:defRPr>
                <a:solidFill>
                  <a:schemeClr val="tx1">
                    <a:tint val="75000"/>
                  </a:schemeClr>
                </a:solidFill>
              </a:defRPr>
            </a:lvl7pPr>
            <a:lvl8pPr marL="3176340" indent="0" algn="ctr">
              <a:buNone/>
              <a:defRPr>
                <a:solidFill>
                  <a:schemeClr val="tx1">
                    <a:tint val="75000"/>
                  </a:schemeClr>
                </a:solidFill>
              </a:defRPr>
            </a:lvl8pPr>
            <a:lvl9pPr marL="36300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224893-DBDA-4BFA-9CE1-4BFE7CD0F8CF}" type="datetime1">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534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649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8"/>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80"/>
            <a:ext cx="10363200" cy="1500187"/>
          </a:xfrm>
        </p:spPr>
        <p:txBody>
          <a:bodyPr anchor="b"/>
          <a:lstStyle>
            <a:lvl1pPr marL="0" indent="0">
              <a:buNone/>
              <a:defRPr sz="2000">
                <a:solidFill>
                  <a:schemeClr val="tx1">
                    <a:tint val="75000"/>
                  </a:schemeClr>
                </a:solidFill>
              </a:defRPr>
            </a:lvl1pPr>
            <a:lvl2pPr marL="453763" indent="0">
              <a:buNone/>
              <a:defRPr sz="1800">
                <a:solidFill>
                  <a:schemeClr val="tx1">
                    <a:tint val="75000"/>
                  </a:schemeClr>
                </a:solidFill>
              </a:defRPr>
            </a:lvl2pPr>
            <a:lvl3pPr marL="907526" indent="0">
              <a:buNone/>
              <a:defRPr sz="1600">
                <a:solidFill>
                  <a:schemeClr val="tx1">
                    <a:tint val="75000"/>
                  </a:schemeClr>
                </a:solidFill>
              </a:defRPr>
            </a:lvl3pPr>
            <a:lvl4pPr marL="1361282" indent="0">
              <a:buNone/>
              <a:defRPr sz="1400">
                <a:solidFill>
                  <a:schemeClr val="tx1">
                    <a:tint val="75000"/>
                  </a:schemeClr>
                </a:solidFill>
              </a:defRPr>
            </a:lvl4pPr>
            <a:lvl5pPr marL="1815049" indent="0">
              <a:buNone/>
              <a:defRPr sz="1400">
                <a:solidFill>
                  <a:schemeClr val="tx1">
                    <a:tint val="75000"/>
                  </a:schemeClr>
                </a:solidFill>
              </a:defRPr>
            </a:lvl5pPr>
            <a:lvl6pPr marL="2268818" indent="0">
              <a:buNone/>
              <a:defRPr sz="1400">
                <a:solidFill>
                  <a:schemeClr val="tx1">
                    <a:tint val="75000"/>
                  </a:schemeClr>
                </a:solidFill>
              </a:defRPr>
            </a:lvl6pPr>
            <a:lvl7pPr marL="2722568" indent="0">
              <a:buNone/>
              <a:defRPr sz="1400">
                <a:solidFill>
                  <a:schemeClr val="tx1">
                    <a:tint val="75000"/>
                  </a:schemeClr>
                </a:solidFill>
              </a:defRPr>
            </a:lvl7pPr>
            <a:lvl8pPr marL="3176340" indent="0">
              <a:buNone/>
              <a:defRPr sz="1400">
                <a:solidFill>
                  <a:schemeClr val="tx1">
                    <a:tint val="75000"/>
                  </a:schemeClr>
                </a:solidFill>
              </a:defRPr>
            </a:lvl8pPr>
            <a:lvl9pPr marL="363009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840550"/>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6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6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952B5-7A2F-4CC8-B7CE-9234E21C2837}" type="datetime1">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00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3763" indent="0">
              <a:buNone/>
              <a:defRPr sz="2000" b="1"/>
            </a:lvl2pPr>
            <a:lvl3pPr marL="907526" indent="0">
              <a:buNone/>
              <a:defRPr sz="1800" b="1"/>
            </a:lvl3pPr>
            <a:lvl4pPr marL="1361282" indent="0">
              <a:buNone/>
              <a:defRPr sz="1600" b="1"/>
            </a:lvl4pPr>
            <a:lvl5pPr marL="1815049" indent="0">
              <a:buNone/>
              <a:defRPr sz="1600" b="1"/>
            </a:lvl5pPr>
            <a:lvl6pPr marL="2268818" indent="0">
              <a:buNone/>
              <a:defRPr sz="1600" b="1"/>
            </a:lvl6pPr>
            <a:lvl7pPr marL="2722568" indent="0">
              <a:buNone/>
              <a:defRPr sz="1600" b="1"/>
            </a:lvl7pPr>
            <a:lvl8pPr marL="3176340" indent="0">
              <a:buNone/>
              <a:defRPr sz="1600" b="1"/>
            </a:lvl8pPr>
            <a:lvl9pPr marL="363009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3763" indent="0">
              <a:buNone/>
              <a:defRPr sz="2000" b="1"/>
            </a:lvl2pPr>
            <a:lvl3pPr marL="907526" indent="0">
              <a:buNone/>
              <a:defRPr sz="1800" b="1"/>
            </a:lvl3pPr>
            <a:lvl4pPr marL="1361282" indent="0">
              <a:buNone/>
              <a:defRPr sz="1600" b="1"/>
            </a:lvl4pPr>
            <a:lvl5pPr marL="1815049" indent="0">
              <a:buNone/>
              <a:defRPr sz="1600" b="1"/>
            </a:lvl5pPr>
            <a:lvl6pPr marL="2268818" indent="0">
              <a:buNone/>
              <a:defRPr sz="1600" b="1"/>
            </a:lvl6pPr>
            <a:lvl7pPr marL="2722568" indent="0">
              <a:buNone/>
              <a:defRPr sz="1600" b="1"/>
            </a:lvl7pPr>
            <a:lvl8pPr marL="3176340" indent="0">
              <a:buNone/>
              <a:defRPr sz="1600" b="1"/>
            </a:lvl8pPr>
            <a:lvl9pPr marL="363009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16932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1248" y="1681851"/>
            <a:ext cx="5156200" cy="731520"/>
          </a:xfrm>
        </p:spPr>
        <p:txBody>
          <a:bodyPr anchor="b">
            <a:normAutofit/>
          </a:bodyPr>
          <a:lstStyle>
            <a:lvl1pPr marL="0" indent="0">
              <a:buNone/>
              <a:defRPr sz="2400" b="1"/>
            </a:lvl1pPr>
            <a:lvl2pPr marL="455504" indent="0">
              <a:buNone/>
              <a:defRPr sz="2000" b="1"/>
            </a:lvl2pPr>
            <a:lvl3pPr marL="911013" indent="0">
              <a:buNone/>
              <a:defRPr sz="1800" b="1"/>
            </a:lvl3pPr>
            <a:lvl4pPr marL="1366513" indent="0">
              <a:buNone/>
              <a:defRPr sz="1600" b="1"/>
            </a:lvl4pPr>
            <a:lvl5pPr marL="1822021" indent="0">
              <a:buNone/>
              <a:defRPr sz="1600" b="1"/>
            </a:lvl5pPr>
            <a:lvl6pPr marL="2277527" indent="0">
              <a:buNone/>
              <a:defRPr sz="1600" b="1"/>
            </a:lvl6pPr>
            <a:lvl7pPr marL="2733025" indent="0">
              <a:buNone/>
              <a:defRPr sz="1600" b="1"/>
            </a:lvl7pPr>
            <a:lvl8pPr marL="3188538" indent="0">
              <a:buNone/>
              <a:defRPr sz="1600" b="1"/>
            </a:lvl8pPr>
            <a:lvl9pPr marL="3644044" indent="0">
              <a:buNone/>
              <a:defRPr sz="1600" b="1"/>
            </a:lvl9pPr>
          </a:lstStyle>
          <a:p>
            <a:pPr lvl="0"/>
            <a:r>
              <a:rPr/>
              <a:t>Click to edit Master text styles</a:t>
            </a:r>
          </a:p>
        </p:txBody>
      </p:sp>
      <p:sp>
        <p:nvSpPr>
          <p:cNvPr id="4" name="Content Placeholder 3"/>
          <p:cNvSpPr>
            <a:spLocks noGrp="1"/>
          </p:cNvSpPr>
          <p:nvPr>
            <p:ph sz="half" idx="2"/>
          </p:nvPr>
        </p:nvSpPr>
        <p:spPr>
          <a:xfrm>
            <a:off x="841248" y="2507551"/>
            <a:ext cx="5156200" cy="37282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6215098" y="1681851"/>
            <a:ext cx="5157787" cy="731520"/>
          </a:xfrm>
        </p:spPr>
        <p:txBody>
          <a:bodyPr anchor="b"/>
          <a:lstStyle>
            <a:lvl1pPr marL="0" indent="0">
              <a:buNone/>
              <a:defRPr sz="2400" b="1"/>
            </a:lvl1pPr>
            <a:lvl2pPr marL="455504" indent="0">
              <a:buNone/>
              <a:defRPr sz="2000" b="1"/>
            </a:lvl2pPr>
            <a:lvl3pPr marL="911013" indent="0">
              <a:buNone/>
              <a:defRPr sz="1800" b="1"/>
            </a:lvl3pPr>
            <a:lvl4pPr marL="1366513" indent="0">
              <a:buNone/>
              <a:defRPr sz="1600" b="1"/>
            </a:lvl4pPr>
            <a:lvl5pPr marL="1822021" indent="0">
              <a:buNone/>
              <a:defRPr sz="1600" b="1"/>
            </a:lvl5pPr>
            <a:lvl6pPr marL="2277527" indent="0">
              <a:buNone/>
              <a:defRPr sz="1600" b="1"/>
            </a:lvl6pPr>
            <a:lvl7pPr marL="2733025" indent="0">
              <a:buNone/>
              <a:defRPr sz="1600" b="1"/>
            </a:lvl7pPr>
            <a:lvl8pPr marL="3188538" indent="0">
              <a:buNone/>
              <a:defRPr sz="1600" b="1"/>
            </a:lvl8pPr>
            <a:lvl9pPr marL="3644044" indent="0">
              <a:buNone/>
              <a:defRPr sz="1600" b="1"/>
            </a:lvl9pPr>
          </a:lstStyle>
          <a:p>
            <a:pPr lvl="0"/>
            <a:r>
              <a:rPr/>
              <a:t>Click to edit Master text styles</a:t>
            </a:r>
          </a:p>
        </p:txBody>
      </p:sp>
      <p:sp>
        <p:nvSpPr>
          <p:cNvPr id="6" name="Content Placeholder 5"/>
          <p:cNvSpPr>
            <a:spLocks noGrp="1"/>
          </p:cNvSpPr>
          <p:nvPr>
            <p:ph sz="quarter" idx="4"/>
          </p:nvPr>
        </p:nvSpPr>
        <p:spPr>
          <a:xfrm>
            <a:off x="6215098" y="2507551"/>
            <a:ext cx="5157787" cy="37282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6"/>
          <p:cNvSpPr>
            <a:spLocks noGrp="1"/>
          </p:cNvSpPr>
          <p:nvPr>
            <p:ph type="dt" sz="half" idx="10"/>
          </p:nvPr>
        </p:nvSpPr>
        <p:spPr/>
        <p:txBody>
          <a:bodyPr/>
          <a:lstStyle/>
          <a:p>
            <a:fld id="{CE1DA07A-9201-4B4B-BAF2-015AFA30F520}" type="datetime1">
              <a:rPr lang="en-US"/>
              <a:pPr/>
              <a:t>6/23/13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4FAB73BC-B049-4115-A692-8D63A059BFB8}" type="slidenum">
              <a:rPr/>
              <a:pPr/>
              <a:t>‹#›</a:t>
            </a:fld>
            <a:endParaRPr/>
          </a:p>
        </p:txBody>
      </p:sp>
      <p:sp>
        <p:nvSpPr>
          <p:cNvPr id="10" name="Title 9"/>
          <p:cNvSpPr>
            <a:spLocks noGrp="1"/>
          </p:cNvSpPr>
          <p:nvPr>
            <p:ph type="title"/>
          </p:nvPr>
        </p:nvSpPr>
        <p:spPr/>
        <p:txBody>
          <a:bodyPr/>
          <a:lstStyle/>
          <a:p>
            <a:r>
              <a:rPr/>
              <a:t>Click to edit Master title style</a:t>
            </a:r>
          </a:p>
        </p:txBody>
      </p:sp>
    </p:spTree>
    <p:extLst>
      <p:ext uri="{BB962C8B-B14F-4D97-AF65-F5344CB8AC3E}">
        <p14:creationId xmlns:p14="http://schemas.microsoft.com/office/powerpoint/2010/main" val="1072378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D7E00A-486F-4252-8B1D-E32645521F49}" type="datetime1">
              <a:rPr lang="en-US" smtClean="0">
                <a:solidFill>
                  <a:prstClr val="black">
                    <a:tint val="75000"/>
                  </a:prstClr>
                </a:solidFill>
              </a:rPr>
              <a:pPr/>
              <a:t>6/23/13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87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005591"/>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98" y="27311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3763" indent="0">
              <a:buNone/>
              <a:defRPr sz="1200"/>
            </a:lvl2pPr>
            <a:lvl3pPr marL="907526" indent="0">
              <a:buNone/>
              <a:defRPr sz="1000"/>
            </a:lvl3pPr>
            <a:lvl4pPr marL="1361282" indent="0">
              <a:buNone/>
              <a:defRPr sz="900"/>
            </a:lvl4pPr>
            <a:lvl5pPr marL="1815049" indent="0">
              <a:buNone/>
              <a:defRPr sz="900"/>
            </a:lvl5pPr>
            <a:lvl6pPr marL="2268818" indent="0">
              <a:buNone/>
              <a:defRPr sz="900"/>
            </a:lvl6pPr>
            <a:lvl7pPr marL="2722568" indent="0">
              <a:buNone/>
              <a:defRPr sz="900"/>
            </a:lvl7pPr>
            <a:lvl8pPr marL="3176340" indent="0">
              <a:buNone/>
              <a:defRPr sz="900"/>
            </a:lvl8pPr>
            <a:lvl9pPr marL="363009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31478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3763" indent="0">
              <a:buNone/>
              <a:defRPr sz="2800"/>
            </a:lvl2pPr>
            <a:lvl3pPr marL="907526" indent="0">
              <a:buNone/>
              <a:defRPr sz="2400"/>
            </a:lvl3pPr>
            <a:lvl4pPr marL="1361282" indent="0">
              <a:buNone/>
              <a:defRPr sz="2000"/>
            </a:lvl4pPr>
            <a:lvl5pPr marL="1815049" indent="0">
              <a:buNone/>
              <a:defRPr sz="2000"/>
            </a:lvl5pPr>
            <a:lvl6pPr marL="2268818" indent="0">
              <a:buNone/>
              <a:defRPr sz="2000"/>
            </a:lvl6pPr>
            <a:lvl7pPr marL="2722568" indent="0">
              <a:buNone/>
              <a:defRPr sz="2000"/>
            </a:lvl7pPr>
            <a:lvl8pPr marL="3176340" indent="0">
              <a:buNone/>
              <a:defRPr sz="2000"/>
            </a:lvl8pPr>
            <a:lvl9pPr marL="3630098"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3763" indent="0">
              <a:buNone/>
              <a:defRPr sz="1200"/>
            </a:lvl2pPr>
            <a:lvl3pPr marL="907526" indent="0">
              <a:buNone/>
              <a:defRPr sz="1000"/>
            </a:lvl3pPr>
            <a:lvl4pPr marL="1361282" indent="0">
              <a:buNone/>
              <a:defRPr sz="900"/>
            </a:lvl4pPr>
            <a:lvl5pPr marL="1815049" indent="0">
              <a:buNone/>
              <a:defRPr sz="900"/>
            </a:lvl5pPr>
            <a:lvl6pPr marL="2268818" indent="0">
              <a:buNone/>
              <a:defRPr sz="900"/>
            </a:lvl6pPr>
            <a:lvl7pPr marL="2722568" indent="0">
              <a:buNone/>
              <a:defRPr sz="900"/>
            </a:lvl7pPr>
            <a:lvl8pPr marL="3176340" indent="0">
              <a:buNone/>
              <a:defRPr sz="900"/>
            </a:lvl8pPr>
            <a:lvl9pPr marL="363009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072783"/>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968047"/>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0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262889"/>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2130853"/>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112" y="3886826"/>
            <a:ext cx="8533805" cy="1752451"/>
          </a:xfrm>
        </p:spPr>
        <p:txBody>
          <a:bodyPr/>
          <a:lstStyle>
            <a:lvl1pPr marL="0" indent="0" algn="ctr">
              <a:buNone/>
              <a:defRPr/>
            </a:lvl1pPr>
            <a:lvl2pPr marL="374712" indent="0" algn="ctr">
              <a:buNone/>
              <a:defRPr/>
            </a:lvl2pPr>
            <a:lvl3pPr marL="749469" indent="0" algn="ctr">
              <a:buNone/>
              <a:defRPr/>
            </a:lvl3pPr>
            <a:lvl4pPr marL="1124207" indent="0" algn="ctr">
              <a:buNone/>
              <a:defRPr/>
            </a:lvl4pPr>
            <a:lvl5pPr marL="1498952" indent="0" algn="ctr">
              <a:buNone/>
              <a:defRPr/>
            </a:lvl5pPr>
            <a:lvl6pPr marL="1873685" indent="0" algn="ctr">
              <a:buNone/>
              <a:defRPr/>
            </a:lvl6pPr>
            <a:lvl7pPr marL="2248424" indent="0" algn="ctr">
              <a:buNone/>
              <a:defRPr/>
            </a:lvl7pPr>
            <a:lvl8pPr marL="2623158" indent="0" algn="ctr">
              <a:buNone/>
              <a:defRPr/>
            </a:lvl8pPr>
            <a:lvl9pPr marL="299789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33750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6540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0" y="4406807"/>
            <a:ext cx="10362903" cy="1361777"/>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962920" y="2906613"/>
            <a:ext cx="10362903" cy="1500188"/>
          </a:xfrm>
        </p:spPr>
        <p:txBody>
          <a:bodyPr anchor="b"/>
          <a:lstStyle>
            <a:lvl1pPr marL="0" indent="0">
              <a:buNone/>
              <a:defRPr sz="1700"/>
            </a:lvl1pPr>
            <a:lvl2pPr marL="374712" indent="0">
              <a:buNone/>
              <a:defRPr sz="1500"/>
            </a:lvl2pPr>
            <a:lvl3pPr marL="749469" indent="0">
              <a:buNone/>
              <a:defRPr sz="1300"/>
            </a:lvl3pPr>
            <a:lvl4pPr marL="1124207" indent="0">
              <a:buNone/>
              <a:defRPr sz="1200"/>
            </a:lvl4pPr>
            <a:lvl5pPr marL="1498952" indent="0">
              <a:buNone/>
              <a:defRPr sz="1200"/>
            </a:lvl5pPr>
            <a:lvl6pPr marL="1873685" indent="0">
              <a:buNone/>
              <a:defRPr sz="1200"/>
            </a:lvl6pPr>
            <a:lvl7pPr marL="2248424" indent="0">
              <a:buNone/>
              <a:defRPr sz="1200"/>
            </a:lvl7pPr>
            <a:lvl8pPr marL="2623158" indent="0">
              <a:buNone/>
              <a:defRPr sz="1200"/>
            </a:lvl8pPr>
            <a:lvl9pPr marL="2997890" indent="0">
              <a:buNone/>
              <a:defRPr sz="1200"/>
            </a:lvl9pPr>
          </a:lstStyle>
          <a:p>
            <a:pPr lvl="0"/>
            <a:r>
              <a:rPr lang="en-US" smtClean="0"/>
              <a:t>Click to edit Master text styles</a:t>
            </a:r>
          </a:p>
        </p:txBody>
      </p:sp>
    </p:spTree>
    <p:extLst>
      <p:ext uri="{BB962C8B-B14F-4D97-AF65-F5344CB8AC3E}">
        <p14:creationId xmlns:p14="http://schemas.microsoft.com/office/powerpoint/2010/main" val="4191607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30" y="1946851"/>
            <a:ext cx="4833939"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8" y="1946851"/>
            <a:ext cx="4833939"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182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D7E00A-486F-4252-8B1D-E32645521F49}" type="datetime1">
              <a:rPr lang="en-US"/>
              <a:pPr/>
              <a:t>6/23/13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4FAB73BC-B049-4115-A692-8D63A059BFB8}" type="slidenum">
              <a:rPr/>
              <a:pPr/>
              <a:t>‹#›</a:t>
            </a:fld>
            <a:endParaRPr/>
          </a:p>
        </p:txBody>
      </p:sp>
      <p:sp>
        <p:nvSpPr>
          <p:cNvPr id="6" name="Title 5"/>
          <p:cNvSpPr>
            <a:spLocks noGrp="1"/>
          </p:cNvSpPr>
          <p:nvPr>
            <p:ph type="title"/>
          </p:nvPr>
        </p:nvSpPr>
        <p:spPr/>
        <p:txBody>
          <a:bodyPr/>
          <a:lstStyle/>
          <a:p>
            <a:r>
              <a:rPr/>
              <a:t>Click to edit Master title style</a:t>
            </a:r>
          </a:p>
        </p:txBody>
      </p:sp>
    </p:spTree>
    <p:extLst>
      <p:ext uri="{BB962C8B-B14F-4D97-AF65-F5344CB8AC3E}">
        <p14:creationId xmlns:p14="http://schemas.microsoft.com/office/powerpoint/2010/main" val="3681886695"/>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205" y="1534791"/>
            <a:ext cx="5386091" cy="639589"/>
          </a:xfrm>
        </p:spPr>
        <p:txBody>
          <a:bodyPr anchor="b"/>
          <a:lstStyle>
            <a:lvl1pPr marL="0" indent="0">
              <a:buNone/>
              <a:defRPr sz="2000" b="1"/>
            </a:lvl1pPr>
            <a:lvl2pPr marL="374712" indent="0">
              <a:buNone/>
              <a:defRPr sz="1700" b="1"/>
            </a:lvl2pPr>
            <a:lvl3pPr marL="749469" indent="0">
              <a:buNone/>
              <a:defRPr sz="1500" b="1"/>
            </a:lvl3pPr>
            <a:lvl4pPr marL="1124207" indent="0">
              <a:buNone/>
              <a:defRPr sz="1300" b="1"/>
            </a:lvl4pPr>
            <a:lvl5pPr marL="1498952" indent="0">
              <a:buNone/>
              <a:defRPr sz="1300" b="1"/>
            </a:lvl5pPr>
            <a:lvl6pPr marL="1873685" indent="0">
              <a:buNone/>
              <a:defRPr sz="1300" b="1"/>
            </a:lvl6pPr>
            <a:lvl7pPr marL="2248424" indent="0">
              <a:buNone/>
              <a:defRPr sz="1300" b="1"/>
            </a:lvl7pPr>
            <a:lvl8pPr marL="2623158" indent="0">
              <a:buNone/>
              <a:defRPr sz="1300" b="1"/>
            </a:lvl8pPr>
            <a:lvl9pPr marL="2997890"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610205" y="2174382"/>
            <a:ext cx="5386091"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41" y="1534791"/>
            <a:ext cx="5389067" cy="639589"/>
          </a:xfrm>
        </p:spPr>
        <p:txBody>
          <a:bodyPr anchor="b"/>
          <a:lstStyle>
            <a:lvl1pPr marL="0" indent="0">
              <a:buNone/>
              <a:defRPr sz="2000" b="1"/>
            </a:lvl1pPr>
            <a:lvl2pPr marL="374712" indent="0">
              <a:buNone/>
              <a:defRPr sz="1700" b="1"/>
            </a:lvl2pPr>
            <a:lvl3pPr marL="749469" indent="0">
              <a:buNone/>
              <a:defRPr sz="1500" b="1"/>
            </a:lvl3pPr>
            <a:lvl4pPr marL="1124207" indent="0">
              <a:buNone/>
              <a:defRPr sz="1300" b="1"/>
            </a:lvl4pPr>
            <a:lvl5pPr marL="1498952" indent="0">
              <a:buNone/>
              <a:defRPr sz="1300" b="1"/>
            </a:lvl5pPr>
            <a:lvl6pPr marL="1873685" indent="0">
              <a:buNone/>
              <a:defRPr sz="1300" b="1"/>
            </a:lvl6pPr>
            <a:lvl7pPr marL="2248424" indent="0">
              <a:buNone/>
              <a:defRPr sz="1300" b="1"/>
            </a:lvl7pPr>
            <a:lvl8pPr marL="2623158" indent="0">
              <a:buNone/>
              <a:defRPr sz="1300" b="1"/>
            </a:lvl8pPr>
            <a:lvl9pPr marL="2997890"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6192741" y="2174382"/>
            <a:ext cx="5389067"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6769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7455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877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207" y="273652"/>
            <a:ext cx="4010919" cy="1161975"/>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4766967" y="273473"/>
            <a:ext cx="6814839" cy="5852294"/>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207" y="1435448"/>
            <a:ext cx="4010919" cy="4690318"/>
          </a:xfrm>
        </p:spPr>
        <p:txBody>
          <a:bodyPr/>
          <a:lstStyle>
            <a:lvl1pPr marL="0" indent="0">
              <a:buNone/>
              <a:defRPr sz="1200"/>
            </a:lvl1pPr>
            <a:lvl2pPr marL="374712" indent="0">
              <a:buNone/>
              <a:defRPr sz="1000"/>
            </a:lvl2pPr>
            <a:lvl3pPr marL="749469" indent="0">
              <a:buNone/>
              <a:defRPr sz="800"/>
            </a:lvl3pPr>
            <a:lvl4pPr marL="1124207" indent="0">
              <a:buNone/>
              <a:defRPr sz="800"/>
            </a:lvl4pPr>
            <a:lvl5pPr marL="1498952" indent="0">
              <a:buNone/>
              <a:defRPr sz="800"/>
            </a:lvl5pPr>
            <a:lvl6pPr marL="1873685" indent="0">
              <a:buNone/>
              <a:defRPr sz="800"/>
            </a:lvl6pPr>
            <a:lvl7pPr marL="2248424" indent="0">
              <a:buNone/>
              <a:defRPr sz="800"/>
            </a:lvl7pPr>
            <a:lvl8pPr marL="2623158" indent="0">
              <a:buNone/>
              <a:defRPr sz="800"/>
            </a:lvl8pPr>
            <a:lvl9pPr marL="2997890" indent="0">
              <a:buNone/>
              <a:defRPr sz="800"/>
            </a:lvl9pPr>
          </a:lstStyle>
          <a:p>
            <a:pPr lvl="0"/>
            <a:r>
              <a:rPr lang="en-US" smtClean="0"/>
              <a:t>Click to edit Master text styles</a:t>
            </a:r>
          </a:p>
        </p:txBody>
      </p:sp>
    </p:spTree>
    <p:extLst>
      <p:ext uri="{BB962C8B-B14F-4D97-AF65-F5344CB8AC3E}">
        <p14:creationId xmlns:p14="http://schemas.microsoft.com/office/powerpoint/2010/main" val="2978947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58" y="4800829"/>
            <a:ext cx="7314903" cy="567035"/>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2390358" y="612800"/>
            <a:ext cx="7314903" cy="4114354"/>
          </a:xfrm>
        </p:spPr>
        <p:txBody>
          <a:bodyPr/>
          <a:lstStyle>
            <a:lvl1pPr marL="0" indent="0">
              <a:buNone/>
              <a:defRPr sz="2700"/>
            </a:lvl1pPr>
            <a:lvl2pPr marL="374712" indent="0">
              <a:buNone/>
              <a:defRPr sz="2300"/>
            </a:lvl2pPr>
            <a:lvl3pPr marL="749469" indent="0">
              <a:buNone/>
              <a:defRPr sz="2000"/>
            </a:lvl3pPr>
            <a:lvl4pPr marL="1124207" indent="0">
              <a:buNone/>
              <a:defRPr sz="1700"/>
            </a:lvl4pPr>
            <a:lvl5pPr marL="1498952" indent="0">
              <a:buNone/>
              <a:defRPr sz="1700"/>
            </a:lvl5pPr>
            <a:lvl6pPr marL="1873685" indent="0">
              <a:buNone/>
              <a:defRPr sz="1700"/>
            </a:lvl6pPr>
            <a:lvl7pPr marL="2248424" indent="0">
              <a:buNone/>
              <a:defRPr sz="1700"/>
            </a:lvl7pPr>
            <a:lvl8pPr marL="2623158" indent="0">
              <a:buNone/>
              <a:defRPr sz="1700"/>
            </a:lvl8pPr>
            <a:lvl9pPr marL="2997890" indent="0">
              <a:buNone/>
              <a:defRPr sz="1700"/>
            </a:lvl9pPr>
          </a:lstStyle>
          <a:p>
            <a:pPr lvl="0"/>
            <a:endParaRPr lang="en-US" noProof="0" dirty="0" smtClean="0">
              <a:sym typeface="Helvetica Light" charset="0"/>
            </a:endParaRPr>
          </a:p>
        </p:txBody>
      </p:sp>
      <p:sp>
        <p:nvSpPr>
          <p:cNvPr id="4" name="Text Placeholder 3"/>
          <p:cNvSpPr>
            <a:spLocks noGrp="1"/>
          </p:cNvSpPr>
          <p:nvPr>
            <p:ph type="body" sz="half" idx="2"/>
          </p:nvPr>
        </p:nvSpPr>
        <p:spPr>
          <a:xfrm>
            <a:off x="2390358" y="5367860"/>
            <a:ext cx="7314903" cy="804788"/>
          </a:xfrm>
        </p:spPr>
        <p:txBody>
          <a:bodyPr/>
          <a:lstStyle>
            <a:lvl1pPr marL="0" indent="0">
              <a:buNone/>
              <a:defRPr sz="1200"/>
            </a:lvl1pPr>
            <a:lvl2pPr marL="374712" indent="0">
              <a:buNone/>
              <a:defRPr sz="1000"/>
            </a:lvl2pPr>
            <a:lvl3pPr marL="749469" indent="0">
              <a:buNone/>
              <a:defRPr sz="800"/>
            </a:lvl3pPr>
            <a:lvl4pPr marL="1124207" indent="0">
              <a:buNone/>
              <a:defRPr sz="800"/>
            </a:lvl4pPr>
            <a:lvl5pPr marL="1498952" indent="0">
              <a:buNone/>
              <a:defRPr sz="800"/>
            </a:lvl5pPr>
            <a:lvl6pPr marL="1873685" indent="0">
              <a:buNone/>
              <a:defRPr sz="800"/>
            </a:lvl6pPr>
            <a:lvl7pPr marL="2248424" indent="0">
              <a:buNone/>
              <a:defRPr sz="800"/>
            </a:lvl7pPr>
            <a:lvl8pPr marL="2623158" indent="0">
              <a:buNone/>
              <a:defRPr sz="800"/>
            </a:lvl8pPr>
            <a:lvl9pPr marL="2997890" indent="0">
              <a:buNone/>
              <a:defRPr sz="800"/>
            </a:lvl9pPr>
          </a:lstStyle>
          <a:p>
            <a:pPr lvl="0"/>
            <a:r>
              <a:rPr lang="en-US" smtClean="0"/>
              <a:t>Click to edit Master text styles</a:t>
            </a:r>
          </a:p>
        </p:txBody>
      </p:sp>
    </p:spTree>
    <p:extLst>
      <p:ext uri="{BB962C8B-B14F-4D97-AF65-F5344CB8AC3E}">
        <p14:creationId xmlns:p14="http://schemas.microsoft.com/office/powerpoint/2010/main" val="31688976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32610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31" y="178594"/>
            <a:ext cx="7215188"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7333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7" y="2130853"/>
            <a:ext cx="10364391"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112" y="3886670"/>
            <a:ext cx="8533805" cy="1752451"/>
          </a:xfrm>
        </p:spPr>
        <p:txBody>
          <a:bodyPr/>
          <a:lstStyle>
            <a:lvl1pPr marL="0" indent="0" algn="ctr">
              <a:buNone/>
              <a:defRPr/>
            </a:lvl1pPr>
            <a:lvl2pPr marL="381803" indent="0" algn="ctr">
              <a:buNone/>
              <a:defRPr/>
            </a:lvl2pPr>
            <a:lvl3pPr marL="763610" indent="0" algn="ctr">
              <a:buNone/>
              <a:defRPr/>
            </a:lvl3pPr>
            <a:lvl4pPr marL="1145416" indent="0" algn="ctr">
              <a:buNone/>
              <a:defRPr/>
            </a:lvl4pPr>
            <a:lvl5pPr marL="1527225" indent="0" algn="ctr">
              <a:buNone/>
              <a:defRPr/>
            </a:lvl5pPr>
            <a:lvl6pPr marL="1909030" indent="0" algn="ctr">
              <a:buNone/>
              <a:defRPr/>
            </a:lvl6pPr>
            <a:lvl7pPr marL="2290837" indent="0" algn="ctr">
              <a:buNone/>
              <a:defRPr/>
            </a:lvl7pPr>
            <a:lvl8pPr marL="2672645" indent="0" algn="ctr">
              <a:buNone/>
              <a:defRPr/>
            </a:lvl8pPr>
            <a:lvl9pPr marL="305445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6654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02762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0" y="4406807"/>
            <a:ext cx="10362903" cy="1361777"/>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962920" y="2906613"/>
            <a:ext cx="10362903" cy="1500188"/>
          </a:xfrm>
        </p:spPr>
        <p:txBody>
          <a:bodyPr anchor="b"/>
          <a:lstStyle>
            <a:lvl1pPr marL="0" indent="0">
              <a:buNone/>
              <a:defRPr sz="1700"/>
            </a:lvl1pPr>
            <a:lvl2pPr marL="381803" indent="0">
              <a:buNone/>
              <a:defRPr sz="1500"/>
            </a:lvl2pPr>
            <a:lvl3pPr marL="763610" indent="0">
              <a:buNone/>
              <a:defRPr sz="1300"/>
            </a:lvl3pPr>
            <a:lvl4pPr marL="1145416" indent="0">
              <a:buNone/>
              <a:defRPr sz="1200"/>
            </a:lvl4pPr>
            <a:lvl5pPr marL="1527225" indent="0">
              <a:buNone/>
              <a:defRPr sz="1200"/>
            </a:lvl5pPr>
            <a:lvl6pPr marL="1909030" indent="0">
              <a:buNone/>
              <a:defRPr sz="1200"/>
            </a:lvl6pPr>
            <a:lvl7pPr marL="2290837" indent="0">
              <a:buNone/>
              <a:defRPr sz="1200"/>
            </a:lvl7pPr>
            <a:lvl8pPr marL="2672645" indent="0">
              <a:buNone/>
              <a:defRPr sz="1200"/>
            </a:lvl8pPr>
            <a:lvl9pPr marL="3054451" indent="0">
              <a:buNone/>
              <a:defRPr sz="1200"/>
            </a:lvl9pPr>
          </a:lstStyle>
          <a:p>
            <a:pPr lvl="0"/>
            <a:r>
              <a:rPr lang="en-US" smtClean="0"/>
              <a:t>Click to edit Master text styles</a:t>
            </a:r>
          </a:p>
        </p:txBody>
      </p:sp>
    </p:spTree>
    <p:extLst>
      <p:ext uri="{BB962C8B-B14F-4D97-AF65-F5344CB8AC3E}">
        <p14:creationId xmlns:p14="http://schemas.microsoft.com/office/powerpoint/2010/main" val="1803575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a:pPr/>
              <a:t>6/23/13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492262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90630" y="1946695"/>
            <a:ext cx="4833939"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7438" y="1946695"/>
            <a:ext cx="4833939" cy="401835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01522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8" y="274588"/>
            <a:ext cx="1097160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0205" y="1534791"/>
            <a:ext cx="5386091" cy="639589"/>
          </a:xfrm>
        </p:spPr>
        <p:txBody>
          <a:bodyPr anchor="b"/>
          <a:lstStyle>
            <a:lvl1pPr marL="0" indent="0">
              <a:buNone/>
              <a:defRPr sz="2000" b="1"/>
            </a:lvl1pPr>
            <a:lvl2pPr marL="381803" indent="0">
              <a:buNone/>
              <a:defRPr sz="1700" b="1"/>
            </a:lvl2pPr>
            <a:lvl3pPr marL="763610" indent="0">
              <a:buNone/>
              <a:defRPr sz="1500" b="1"/>
            </a:lvl3pPr>
            <a:lvl4pPr marL="1145416" indent="0">
              <a:buNone/>
              <a:defRPr sz="1300" b="1"/>
            </a:lvl4pPr>
            <a:lvl5pPr marL="1527225" indent="0">
              <a:buNone/>
              <a:defRPr sz="1300" b="1"/>
            </a:lvl5pPr>
            <a:lvl6pPr marL="1909030" indent="0">
              <a:buNone/>
              <a:defRPr sz="1300" b="1"/>
            </a:lvl6pPr>
            <a:lvl7pPr marL="2290837" indent="0">
              <a:buNone/>
              <a:defRPr sz="1300" b="1"/>
            </a:lvl7pPr>
            <a:lvl8pPr marL="2672645" indent="0">
              <a:buNone/>
              <a:defRPr sz="1300" b="1"/>
            </a:lvl8pPr>
            <a:lvl9pPr marL="3054451"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610205" y="2174382"/>
            <a:ext cx="5386091"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741" y="1534791"/>
            <a:ext cx="5389067" cy="639589"/>
          </a:xfrm>
        </p:spPr>
        <p:txBody>
          <a:bodyPr anchor="b"/>
          <a:lstStyle>
            <a:lvl1pPr marL="0" indent="0">
              <a:buNone/>
              <a:defRPr sz="2000" b="1"/>
            </a:lvl1pPr>
            <a:lvl2pPr marL="381803" indent="0">
              <a:buNone/>
              <a:defRPr sz="1700" b="1"/>
            </a:lvl2pPr>
            <a:lvl3pPr marL="763610" indent="0">
              <a:buNone/>
              <a:defRPr sz="1500" b="1"/>
            </a:lvl3pPr>
            <a:lvl4pPr marL="1145416" indent="0">
              <a:buNone/>
              <a:defRPr sz="1300" b="1"/>
            </a:lvl4pPr>
            <a:lvl5pPr marL="1527225" indent="0">
              <a:buNone/>
              <a:defRPr sz="1300" b="1"/>
            </a:lvl5pPr>
            <a:lvl6pPr marL="1909030" indent="0">
              <a:buNone/>
              <a:defRPr sz="1300" b="1"/>
            </a:lvl6pPr>
            <a:lvl7pPr marL="2290837" indent="0">
              <a:buNone/>
              <a:defRPr sz="1300" b="1"/>
            </a:lvl7pPr>
            <a:lvl8pPr marL="2672645" indent="0">
              <a:buNone/>
              <a:defRPr sz="1300" b="1"/>
            </a:lvl8pPr>
            <a:lvl9pPr marL="3054451"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6192741" y="2174382"/>
            <a:ext cx="5389067" cy="3951387"/>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7174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99895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207" y="273496"/>
            <a:ext cx="4010919" cy="1161975"/>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4766967" y="273473"/>
            <a:ext cx="6814839" cy="5852294"/>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0207" y="1435448"/>
            <a:ext cx="4010919" cy="4690318"/>
          </a:xfrm>
        </p:spPr>
        <p:txBody>
          <a:bodyPr/>
          <a:lstStyle>
            <a:lvl1pPr marL="0" indent="0">
              <a:buNone/>
              <a:defRPr sz="1200"/>
            </a:lvl1pPr>
            <a:lvl2pPr marL="381803" indent="0">
              <a:buNone/>
              <a:defRPr sz="1000"/>
            </a:lvl2pPr>
            <a:lvl3pPr marL="763610" indent="0">
              <a:buNone/>
              <a:defRPr sz="800"/>
            </a:lvl3pPr>
            <a:lvl4pPr marL="1145416" indent="0">
              <a:buNone/>
              <a:defRPr sz="800"/>
            </a:lvl4pPr>
            <a:lvl5pPr marL="1527225" indent="0">
              <a:buNone/>
              <a:defRPr sz="800"/>
            </a:lvl5pPr>
            <a:lvl6pPr marL="1909030" indent="0">
              <a:buNone/>
              <a:defRPr sz="800"/>
            </a:lvl6pPr>
            <a:lvl7pPr marL="2290837" indent="0">
              <a:buNone/>
              <a:defRPr sz="800"/>
            </a:lvl7pPr>
            <a:lvl8pPr marL="2672645" indent="0">
              <a:buNone/>
              <a:defRPr sz="800"/>
            </a:lvl8pPr>
            <a:lvl9pPr marL="3054451" indent="0">
              <a:buNone/>
              <a:defRPr sz="800"/>
            </a:lvl9pPr>
          </a:lstStyle>
          <a:p>
            <a:pPr lvl="0"/>
            <a:r>
              <a:rPr lang="en-US" smtClean="0"/>
              <a:t>Click to edit Master text styles</a:t>
            </a:r>
          </a:p>
        </p:txBody>
      </p:sp>
    </p:spTree>
    <p:extLst>
      <p:ext uri="{BB962C8B-B14F-4D97-AF65-F5344CB8AC3E}">
        <p14:creationId xmlns:p14="http://schemas.microsoft.com/office/powerpoint/2010/main" val="32921365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202" y="4800829"/>
            <a:ext cx="7314903" cy="567035"/>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2390202" y="612800"/>
            <a:ext cx="7314903" cy="4114354"/>
          </a:xfrm>
        </p:spPr>
        <p:txBody>
          <a:bodyPr/>
          <a:lstStyle>
            <a:lvl1pPr marL="0" indent="0">
              <a:buNone/>
              <a:defRPr sz="2700"/>
            </a:lvl1pPr>
            <a:lvl2pPr marL="381803" indent="0">
              <a:buNone/>
              <a:defRPr sz="2300"/>
            </a:lvl2pPr>
            <a:lvl3pPr marL="763610" indent="0">
              <a:buNone/>
              <a:defRPr sz="2000"/>
            </a:lvl3pPr>
            <a:lvl4pPr marL="1145416" indent="0">
              <a:buNone/>
              <a:defRPr sz="1700"/>
            </a:lvl4pPr>
            <a:lvl5pPr marL="1527225" indent="0">
              <a:buNone/>
              <a:defRPr sz="1700"/>
            </a:lvl5pPr>
            <a:lvl6pPr marL="1909030" indent="0">
              <a:buNone/>
              <a:defRPr sz="1700"/>
            </a:lvl6pPr>
            <a:lvl7pPr marL="2290837" indent="0">
              <a:buNone/>
              <a:defRPr sz="1700"/>
            </a:lvl7pPr>
            <a:lvl8pPr marL="2672645" indent="0">
              <a:buNone/>
              <a:defRPr sz="1700"/>
            </a:lvl8pPr>
            <a:lvl9pPr marL="3054451" indent="0">
              <a:buNone/>
              <a:defRPr sz="1700"/>
            </a:lvl9pPr>
          </a:lstStyle>
          <a:p>
            <a:pPr lvl="0"/>
            <a:endParaRPr lang="en-US" noProof="0" dirty="0" smtClean="0">
              <a:sym typeface="Helvetica Light" charset="0"/>
            </a:endParaRPr>
          </a:p>
        </p:txBody>
      </p:sp>
      <p:sp>
        <p:nvSpPr>
          <p:cNvPr id="4" name="Text Placeholder 3"/>
          <p:cNvSpPr>
            <a:spLocks noGrp="1"/>
          </p:cNvSpPr>
          <p:nvPr>
            <p:ph type="body" sz="half" idx="2"/>
          </p:nvPr>
        </p:nvSpPr>
        <p:spPr>
          <a:xfrm>
            <a:off x="2390202" y="5367860"/>
            <a:ext cx="7314903" cy="804788"/>
          </a:xfrm>
        </p:spPr>
        <p:txBody>
          <a:bodyPr/>
          <a:lstStyle>
            <a:lvl1pPr marL="0" indent="0">
              <a:buNone/>
              <a:defRPr sz="1200"/>
            </a:lvl1pPr>
            <a:lvl2pPr marL="381803" indent="0">
              <a:buNone/>
              <a:defRPr sz="1000"/>
            </a:lvl2pPr>
            <a:lvl3pPr marL="763610" indent="0">
              <a:buNone/>
              <a:defRPr sz="800"/>
            </a:lvl3pPr>
            <a:lvl4pPr marL="1145416" indent="0">
              <a:buNone/>
              <a:defRPr sz="800"/>
            </a:lvl4pPr>
            <a:lvl5pPr marL="1527225" indent="0">
              <a:buNone/>
              <a:defRPr sz="800"/>
            </a:lvl5pPr>
            <a:lvl6pPr marL="1909030" indent="0">
              <a:buNone/>
              <a:defRPr sz="800"/>
            </a:lvl6pPr>
            <a:lvl7pPr marL="2290837" indent="0">
              <a:buNone/>
              <a:defRPr sz="800"/>
            </a:lvl7pPr>
            <a:lvl8pPr marL="2672645" indent="0">
              <a:buNone/>
              <a:defRPr sz="800"/>
            </a:lvl8pPr>
            <a:lvl9pPr marL="3054451" indent="0">
              <a:buNone/>
              <a:defRPr sz="800"/>
            </a:lvl9pPr>
          </a:lstStyle>
          <a:p>
            <a:pPr lvl="0"/>
            <a:r>
              <a:rPr lang="en-US" smtClean="0"/>
              <a:t>Click to edit Master text styles</a:t>
            </a:r>
          </a:p>
        </p:txBody>
      </p:sp>
    </p:spTree>
    <p:extLst>
      <p:ext uri="{BB962C8B-B14F-4D97-AF65-F5344CB8AC3E}">
        <p14:creationId xmlns:p14="http://schemas.microsoft.com/office/powerpoint/2010/main" val="906107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5024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90631" y="178594"/>
            <a:ext cx="7215188" cy="5786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2308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105" indent="0" algn="ctr">
              <a:buNone/>
              <a:defRPr>
                <a:solidFill>
                  <a:schemeClr val="tx1">
                    <a:tint val="75000"/>
                  </a:schemeClr>
                </a:solidFill>
              </a:defRPr>
            </a:lvl2pPr>
            <a:lvl3pPr marL="912214" indent="0" algn="ctr">
              <a:buNone/>
              <a:defRPr>
                <a:solidFill>
                  <a:schemeClr val="tx1">
                    <a:tint val="75000"/>
                  </a:schemeClr>
                </a:solidFill>
              </a:defRPr>
            </a:lvl3pPr>
            <a:lvl4pPr marL="1368316" indent="0" algn="ctr">
              <a:buNone/>
              <a:defRPr>
                <a:solidFill>
                  <a:schemeClr val="tx1">
                    <a:tint val="75000"/>
                  </a:schemeClr>
                </a:solidFill>
              </a:defRPr>
            </a:lvl4pPr>
            <a:lvl5pPr marL="1824425" indent="0" algn="ctr">
              <a:buNone/>
              <a:defRPr>
                <a:solidFill>
                  <a:schemeClr val="tx1">
                    <a:tint val="75000"/>
                  </a:schemeClr>
                </a:solidFill>
              </a:defRPr>
            </a:lvl5pPr>
            <a:lvl6pPr marL="2280530" indent="0" algn="ctr">
              <a:buNone/>
              <a:defRPr>
                <a:solidFill>
                  <a:schemeClr val="tx1">
                    <a:tint val="75000"/>
                  </a:schemeClr>
                </a:solidFill>
              </a:defRPr>
            </a:lvl6pPr>
            <a:lvl7pPr marL="2736632" indent="0" algn="ctr">
              <a:buNone/>
              <a:defRPr>
                <a:solidFill>
                  <a:schemeClr val="tx1">
                    <a:tint val="75000"/>
                  </a:schemeClr>
                </a:solidFill>
              </a:defRPr>
            </a:lvl7pPr>
            <a:lvl8pPr marL="3192742" indent="0" algn="ctr">
              <a:buNone/>
              <a:defRPr>
                <a:solidFill>
                  <a:schemeClr val="tx1">
                    <a:tint val="75000"/>
                  </a:schemeClr>
                </a:solidFill>
              </a:defRPr>
            </a:lvl8pPr>
            <a:lvl9pPr marL="36488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224893-DBDA-4BFA-9CE1-4BFE7CD0F8CF}" type="datetime1">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4396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795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6"/>
            <a:ext cx="3931920" cy="1600197"/>
          </a:xfrm>
        </p:spPr>
        <p:txBody>
          <a:bodyPr anchor="b">
            <a:normAutofit/>
          </a:bodyPr>
          <a:lstStyle>
            <a:lvl1pPr>
              <a:defRPr sz="3200" b="0"/>
            </a:lvl1pPr>
          </a:lstStyle>
          <a:p>
            <a:r>
              <a:rPr/>
              <a:t>Click to edit Master title style</a:t>
            </a:r>
          </a:p>
        </p:txBody>
      </p:sp>
      <p:sp>
        <p:nvSpPr>
          <p:cNvPr id="3" name="Content Placeholder 2"/>
          <p:cNvSpPr>
            <a:spLocks noGrp="1"/>
          </p:cNvSpPr>
          <p:nvPr>
            <p:ph idx="1"/>
          </p:nvPr>
        </p:nvSpPr>
        <p:spPr>
          <a:xfrm>
            <a:off x="5181603" y="990601"/>
            <a:ext cx="6039484"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100000"/>
              </a:lnSpc>
              <a:buNone/>
              <a:defRPr sz="1400"/>
            </a:lvl1pPr>
            <a:lvl2pPr marL="455504" indent="0">
              <a:buNone/>
              <a:defRPr sz="1200"/>
            </a:lvl2pPr>
            <a:lvl3pPr marL="911013" indent="0">
              <a:buNone/>
              <a:defRPr sz="1000"/>
            </a:lvl3pPr>
            <a:lvl4pPr marL="1366513" indent="0">
              <a:buNone/>
              <a:defRPr sz="900"/>
            </a:lvl4pPr>
            <a:lvl5pPr marL="1822021" indent="0">
              <a:buNone/>
              <a:defRPr sz="900"/>
            </a:lvl5pPr>
            <a:lvl6pPr marL="2277527" indent="0">
              <a:buNone/>
              <a:defRPr sz="900"/>
            </a:lvl6pPr>
            <a:lvl7pPr marL="2733025" indent="0">
              <a:buNone/>
              <a:defRPr sz="900"/>
            </a:lvl7pPr>
            <a:lvl8pPr marL="3188538" indent="0">
              <a:buNone/>
              <a:defRPr sz="900"/>
            </a:lvl8pPr>
            <a:lvl9pPr marL="3644044" indent="0">
              <a:buNone/>
              <a:defRPr sz="900"/>
            </a:lvl9pPr>
          </a:lstStyle>
          <a:p>
            <a:pPr lvl="0"/>
            <a:r>
              <a:rPr/>
              <a:t>Click to edit Master text styles</a:t>
            </a:r>
          </a:p>
        </p:txBody>
      </p:sp>
      <p:sp>
        <p:nvSpPr>
          <p:cNvPr id="5" name="Date Placeholder 4"/>
          <p:cNvSpPr>
            <a:spLocks noGrp="1"/>
          </p:cNvSpPr>
          <p:nvPr>
            <p:ph type="dt" sz="half" idx="10"/>
          </p:nvPr>
        </p:nvSpPr>
        <p:spPr/>
        <p:txBody>
          <a:bodyPr/>
          <a:lstStyle/>
          <a:p>
            <a:fld id="{AF6E2C9B-5FA2-460D-9BE7-B0812FC2A6FF}" type="datetime1">
              <a:rPr lang="en-US"/>
              <a:pPr/>
              <a:t>6/23/13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14838976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33"/>
            <a:ext cx="10363200" cy="1500187"/>
          </a:xfrm>
        </p:spPr>
        <p:txBody>
          <a:bodyPr anchor="b"/>
          <a:lstStyle>
            <a:lvl1pPr marL="0" indent="0">
              <a:buNone/>
              <a:defRPr sz="2000">
                <a:solidFill>
                  <a:schemeClr val="tx1">
                    <a:tint val="75000"/>
                  </a:schemeClr>
                </a:solidFill>
              </a:defRPr>
            </a:lvl1pPr>
            <a:lvl2pPr marL="456105" indent="0">
              <a:buNone/>
              <a:defRPr sz="1800">
                <a:solidFill>
                  <a:schemeClr val="tx1">
                    <a:tint val="75000"/>
                  </a:schemeClr>
                </a:solidFill>
              </a:defRPr>
            </a:lvl2pPr>
            <a:lvl3pPr marL="912214" indent="0">
              <a:buNone/>
              <a:defRPr sz="1600">
                <a:solidFill>
                  <a:schemeClr val="tx1">
                    <a:tint val="75000"/>
                  </a:schemeClr>
                </a:solidFill>
              </a:defRPr>
            </a:lvl3pPr>
            <a:lvl4pPr marL="1368316" indent="0">
              <a:buNone/>
              <a:defRPr sz="1400">
                <a:solidFill>
                  <a:schemeClr val="tx1">
                    <a:tint val="75000"/>
                  </a:schemeClr>
                </a:solidFill>
              </a:defRPr>
            </a:lvl4pPr>
            <a:lvl5pPr marL="1824425" indent="0">
              <a:buNone/>
              <a:defRPr sz="1400">
                <a:solidFill>
                  <a:schemeClr val="tx1">
                    <a:tint val="75000"/>
                  </a:schemeClr>
                </a:solidFill>
              </a:defRPr>
            </a:lvl5pPr>
            <a:lvl6pPr marL="2280530" indent="0">
              <a:buNone/>
              <a:defRPr sz="1400">
                <a:solidFill>
                  <a:schemeClr val="tx1">
                    <a:tint val="75000"/>
                  </a:schemeClr>
                </a:solidFill>
              </a:defRPr>
            </a:lvl6pPr>
            <a:lvl7pPr marL="2736632" indent="0">
              <a:buNone/>
              <a:defRPr sz="1400">
                <a:solidFill>
                  <a:schemeClr val="tx1">
                    <a:tint val="75000"/>
                  </a:schemeClr>
                </a:solidFill>
              </a:defRPr>
            </a:lvl7pPr>
            <a:lvl8pPr marL="3192742" indent="0">
              <a:buNone/>
              <a:defRPr sz="1400">
                <a:solidFill>
                  <a:schemeClr val="tx1">
                    <a:tint val="75000"/>
                  </a:schemeClr>
                </a:solidFill>
              </a:defRPr>
            </a:lvl8pPr>
            <a:lvl9pPr marL="36488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642730"/>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2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2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952B5-7A2F-4CC8-B7CE-9234E21C2837}" type="datetime1">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79706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6105" indent="0">
              <a:buNone/>
              <a:defRPr sz="2000" b="1"/>
            </a:lvl2pPr>
            <a:lvl3pPr marL="912214" indent="0">
              <a:buNone/>
              <a:defRPr sz="1800" b="1"/>
            </a:lvl3pPr>
            <a:lvl4pPr marL="1368316" indent="0">
              <a:buNone/>
              <a:defRPr sz="1600" b="1"/>
            </a:lvl4pPr>
            <a:lvl5pPr marL="1824425" indent="0">
              <a:buNone/>
              <a:defRPr sz="1600" b="1"/>
            </a:lvl5pPr>
            <a:lvl6pPr marL="2280530" indent="0">
              <a:buNone/>
              <a:defRPr sz="1600" b="1"/>
            </a:lvl6pPr>
            <a:lvl7pPr marL="2736632" indent="0">
              <a:buNone/>
              <a:defRPr sz="1600" b="1"/>
            </a:lvl7pPr>
            <a:lvl8pPr marL="3192742" indent="0">
              <a:buNone/>
              <a:defRPr sz="1600" b="1"/>
            </a:lvl8pPr>
            <a:lvl9pPr marL="36488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6105" indent="0">
              <a:buNone/>
              <a:defRPr sz="2000" b="1"/>
            </a:lvl2pPr>
            <a:lvl3pPr marL="912214" indent="0">
              <a:buNone/>
              <a:defRPr sz="1800" b="1"/>
            </a:lvl3pPr>
            <a:lvl4pPr marL="1368316" indent="0">
              <a:buNone/>
              <a:defRPr sz="1600" b="1"/>
            </a:lvl4pPr>
            <a:lvl5pPr marL="1824425" indent="0">
              <a:buNone/>
              <a:defRPr sz="1600" b="1"/>
            </a:lvl5pPr>
            <a:lvl6pPr marL="2280530" indent="0">
              <a:buNone/>
              <a:defRPr sz="1600" b="1"/>
            </a:lvl6pPr>
            <a:lvl7pPr marL="2736632" indent="0">
              <a:buNone/>
              <a:defRPr sz="1600" b="1"/>
            </a:lvl7pPr>
            <a:lvl8pPr marL="3192742" indent="0">
              <a:buNone/>
              <a:defRPr sz="1600" b="1"/>
            </a:lvl8pPr>
            <a:lvl9pPr marL="36488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1554E1-F07C-8F4A-8937-C512199DE162}" type="datetimeFigureOut">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95F5F43-5B9C-254A-BBAB-B3629BDE64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6830315"/>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D7E00A-486F-4252-8B1D-E32645521F49}" type="datetime1">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1900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554E1-F07C-8F4A-8937-C512199DE162}" type="datetimeFigureOut">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95F5F43-5B9C-254A-BBAB-B3629BDE64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3553976"/>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54"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6105" indent="0">
              <a:buNone/>
              <a:defRPr sz="1200"/>
            </a:lvl2pPr>
            <a:lvl3pPr marL="912214" indent="0">
              <a:buNone/>
              <a:defRPr sz="1000"/>
            </a:lvl3pPr>
            <a:lvl4pPr marL="1368316" indent="0">
              <a:buNone/>
              <a:defRPr sz="900"/>
            </a:lvl4pPr>
            <a:lvl5pPr marL="1824425" indent="0">
              <a:buNone/>
              <a:defRPr sz="900"/>
            </a:lvl5pPr>
            <a:lvl6pPr marL="2280530" indent="0">
              <a:buNone/>
              <a:defRPr sz="900"/>
            </a:lvl6pPr>
            <a:lvl7pPr marL="2736632" indent="0">
              <a:buNone/>
              <a:defRPr sz="900"/>
            </a:lvl7pPr>
            <a:lvl8pPr marL="3192742" indent="0">
              <a:buNone/>
              <a:defRPr sz="900"/>
            </a:lvl8pPr>
            <a:lvl9pPr marL="36488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7922820"/>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105" indent="0">
              <a:buNone/>
              <a:defRPr sz="2800"/>
            </a:lvl2pPr>
            <a:lvl3pPr marL="912214" indent="0">
              <a:buNone/>
              <a:defRPr sz="2400"/>
            </a:lvl3pPr>
            <a:lvl4pPr marL="1368316" indent="0">
              <a:buNone/>
              <a:defRPr sz="2000"/>
            </a:lvl4pPr>
            <a:lvl5pPr marL="1824425" indent="0">
              <a:buNone/>
              <a:defRPr sz="2000"/>
            </a:lvl5pPr>
            <a:lvl6pPr marL="2280530" indent="0">
              <a:buNone/>
              <a:defRPr sz="2000"/>
            </a:lvl6pPr>
            <a:lvl7pPr marL="2736632" indent="0">
              <a:buNone/>
              <a:defRPr sz="2000"/>
            </a:lvl7pPr>
            <a:lvl8pPr marL="3192742" indent="0">
              <a:buNone/>
              <a:defRPr sz="2000"/>
            </a:lvl8pPr>
            <a:lvl9pPr marL="364885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105" indent="0">
              <a:buNone/>
              <a:defRPr sz="1200"/>
            </a:lvl2pPr>
            <a:lvl3pPr marL="912214" indent="0">
              <a:buNone/>
              <a:defRPr sz="1000"/>
            </a:lvl3pPr>
            <a:lvl4pPr marL="1368316" indent="0">
              <a:buNone/>
              <a:defRPr sz="900"/>
            </a:lvl4pPr>
            <a:lvl5pPr marL="1824425" indent="0">
              <a:buNone/>
              <a:defRPr sz="900"/>
            </a:lvl5pPr>
            <a:lvl6pPr marL="2280530" indent="0">
              <a:buNone/>
              <a:defRPr sz="900"/>
            </a:lvl6pPr>
            <a:lvl7pPr marL="2736632" indent="0">
              <a:buNone/>
              <a:defRPr sz="900"/>
            </a:lvl7pPr>
            <a:lvl8pPr marL="3192742" indent="0">
              <a:buNone/>
              <a:defRPr sz="900"/>
            </a:lvl8pPr>
            <a:lvl9pPr marL="36488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8490416"/>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7862907"/>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latin typeface="Calibri"/>
              </a:rPr>
              <a:pPr/>
              <a:t>6/23/13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6393856"/>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105" indent="0" algn="ctr">
              <a:buNone/>
              <a:defRPr>
                <a:solidFill>
                  <a:schemeClr val="tx1">
                    <a:tint val="75000"/>
                  </a:schemeClr>
                </a:solidFill>
              </a:defRPr>
            </a:lvl2pPr>
            <a:lvl3pPr marL="912214" indent="0" algn="ctr">
              <a:buNone/>
              <a:defRPr>
                <a:solidFill>
                  <a:schemeClr val="tx1">
                    <a:tint val="75000"/>
                  </a:schemeClr>
                </a:solidFill>
              </a:defRPr>
            </a:lvl3pPr>
            <a:lvl4pPr marL="1368316" indent="0" algn="ctr">
              <a:buNone/>
              <a:defRPr>
                <a:solidFill>
                  <a:schemeClr val="tx1">
                    <a:tint val="75000"/>
                  </a:schemeClr>
                </a:solidFill>
              </a:defRPr>
            </a:lvl4pPr>
            <a:lvl5pPr marL="1824425" indent="0" algn="ctr">
              <a:buNone/>
              <a:defRPr>
                <a:solidFill>
                  <a:schemeClr val="tx1">
                    <a:tint val="75000"/>
                  </a:schemeClr>
                </a:solidFill>
              </a:defRPr>
            </a:lvl5pPr>
            <a:lvl6pPr marL="2280530" indent="0" algn="ctr">
              <a:buNone/>
              <a:defRPr>
                <a:solidFill>
                  <a:schemeClr val="tx1">
                    <a:tint val="75000"/>
                  </a:schemeClr>
                </a:solidFill>
              </a:defRPr>
            </a:lvl6pPr>
            <a:lvl7pPr marL="2736632" indent="0" algn="ctr">
              <a:buNone/>
              <a:defRPr>
                <a:solidFill>
                  <a:schemeClr val="tx1">
                    <a:tint val="75000"/>
                  </a:schemeClr>
                </a:solidFill>
              </a:defRPr>
            </a:lvl7pPr>
            <a:lvl8pPr marL="3192742" indent="0" algn="ctr">
              <a:buNone/>
              <a:defRPr>
                <a:solidFill>
                  <a:schemeClr val="tx1">
                    <a:tint val="75000"/>
                  </a:schemeClr>
                </a:solidFill>
              </a:defRPr>
            </a:lvl8pPr>
            <a:lvl9pPr marL="364885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224893-DBDA-4BFA-9CE1-4BFE7CD0F8CF}" type="datetime1">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416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a:t>Click to edit Master title style</a:t>
            </a:r>
          </a:p>
        </p:txBody>
      </p:sp>
      <p:sp>
        <p:nvSpPr>
          <p:cNvPr id="3" name="Picture Placeholder 2"/>
          <p:cNvSpPr>
            <a:spLocks noGrp="1"/>
          </p:cNvSpPr>
          <p:nvPr>
            <p:ph type="pic" idx="1"/>
          </p:nvPr>
        </p:nvSpPr>
        <p:spPr>
          <a:xfrm>
            <a:off x="5181600" y="990601"/>
            <a:ext cx="6041136" cy="4876800"/>
          </a:xfrm>
        </p:spPr>
        <p:txBody>
          <a:bodyPr/>
          <a:lstStyle>
            <a:lvl1pPr marL="0" indent="0">
              <a:buNone/>
              <a:defRPr sz="3200"/>
            </a:lvl1pPr>
            <a:lvl2pPr marL="455504" indent="0">
              <a:buNone/>
              <a:defRPr sz="2800"/>
            </a:lvl2pPr>
            <a:lvl3pPr marL="911013" indent="0">
              <a:buNone/>
              <a:defRPr sz="2400"/>
            </a:lvl3pPr>
            <a:lvl4pPr marL="1366513" indent="0">
              <a:buNone/>
              <a:defRPr sz="2000"/>
            </a:lvl4pPr>
            <a:lvl5pPr marL="1822021" indent="0">
              <a:buNone/>
              <a:defRPr sz="2000"/>
            </a:lvl5pPr>
            <a:lvl6pPr marL="2277527" indent="0">
              <a:buNone/>
              <a:defRPr sz="2000"/>
            </a:lvl6pPr>
            <a:lvl7pPr marL="2733025" indent="0">
              <a:buNone/>
              <a:defRPr sz="2000"/>
            </a:lvl7pPr>
            <a:lvl8pPr marL="3188538" indent="0">
              <a:buNone/>
              <a:defRPr sz="2000"/>
            </a:lvl8pPr>
            <a:lvl9pPr marL="3644044" indent="0">
              <a:buNone/>
              <a:defRPr sz="2000"/>
            </a:lvl9pPr>
          </a:lstStyle>
          <a:p>
            <a:r>
              <a:rPr/>
              <a:t>Click icon to add picture</a:t>
            </a:r>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100000"/>
              </a:lnSpc>
              <a:buNone/>
              <a:defRPr sz="1400"/>
            </a:lvl1pPr>
            <a:lvl2pPr marL="455504" indent="0">
              <a:buNone/>
              <a:defRPr sz="1200"/>
            </a:lvl2pPr>
            <a:lvl3pPr marL="911013" indent="0">
              <a:buNone/>
              <a:defRPr sz="1000"/>
            </a:lvl3pPr>
            <a:lvl4pPr marL="1366513" indent="0">
              <a:buNone/>
              <a:defRPr sz="900"/>
            </a:lvl4pPr>
            <a:lvl5pPr marL="1822021" indent="0">
              <a:buNone/>
              <a:defRPr sz="900"/>
            </a:lvl5pPr>
            <a:lvl6pPr marL="2277527" indent="0">
              <a:buNone/>
              <a:defRPr sz="900"/>
            </a:lvl6pPr>
            <a:lvl7pPr marL="2733025" indent="0">
              <a:buNone/>
              <a:defRPr sz="900"/>
            </a:lvl7pPr>
            <a:lvl8pPr marL="3188538" indent="0">
              <a:buNone/>
              <a:defRPr sz="900"/>
            </a:lvl8pPr>
            <a:lvl9pPr marL="3644044" indent="0">
              <a:buNone/>
              <a:defRPr sz="900"/>
            </a:lvl9pPr>
          </a:lstStyle>
          <a:p>
            <a:pPr lvl="0"/>
            <a:r>
              <a:rPr/>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a:pPr/>
              <a:t>6/23/13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4216615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0464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33"/>
            <a:ext cx="10363200" cy="1500187"/>
          </a:xfrm>
        </p:spPr>
        <p:txBody>
          <a:bodyPr anchor="b"/>
          <a:lstStyle>
            <a:lvl1pPr marL="0" indent="0">
              <a:buNone/>
              <a:defRPr sz="2000">
                <a:solidFill>
                  <a:schemeClr val="tx1">
                    <a:tint val="75000"/>
                  </a:schemeClr>
                </a:solidFill>
              </a:defRPr>
            </a:lvl1pPr>
            <a:lvl2pPr marL="456105" indent="0">
              <a:buNone/>
              <a:defRPr sz="1800">
                <a:solidFill>
                  <a:schemeClr val="tx1">
                    <a:tint val="75000"/>
                  </a:schemeClr>
                </a:solidFill>
              </a:defRPr>
            </a:lvl2pPr>
            <a:lvl3pPr marL="912214" indent="0">
              <a:buNone/>
              <a:defRPr sz="1600">
                <a:solidFill>
                  <a:schemeClr val="tx1">
                    <a:tint val="75000"/>
                  </a:schemeClr>
                </a:solidFill>
              </a:defRPr>
            </a:lvl3pPr>
            <a:lvl4pPr marL="1368316" indent="0">
              <a:buNone/>
              <a:defRPr sz="1400">
                <a:solidFill>
                  <a:schemeClr val="tx1">
                    <a:tint val="75000"/>
                  </a:schemeClr>
                </a:solidFill>
              </a:defRPr>
            </a:lvl4pPr>
            <a:lvl5pPr marL="1824425" indent="0">
              <a:buNone/>
              <a:defRPr sz="1400">
                <a:solidFill>
                  <a:schemeClr val="tx1">
                    <a:tint val="75000"/>
                  </a:schemeClr>
                </a:solidFill>
              </a:defRPr>
            </a:lvl5pPr>
            <a:lvl6pPr marL="2280530" indent="0">
              <a:buNone/>
              <a:defRPr sz="1400">
                <a:solidFill>
                  <a:schemeClr val="tx1">
                    <a:tint val="75000"/>
                  </a:schemeClr>
                </a:solidFill>
              </a:defRPr>
            </a:lvl6pPr>
            <a:lvl7pPr marL="2736632" indent="0">
              <a:buNone/>
              <a:defRPr sz="1400">
                <a:solidFill>
                  <a:schemeClr val="tx1">
                    <a:tint val="75000"/>
                  </a:schemeClr>
                </a:solidFill>
              </a:defRPr>
            </a:lvl7pPr>
            <a:lvl8pPr marL="3192742" indent="0">
              <a:buNone/>
              <a:defRPr sz="1400">
                <a:solidFill>
                  <a:schemeClr val="tx1">
                    <a:tint val="75000"/>
                  </a:schemeClr>
                </a:solidFill>
              </a:defRPr>
            </a:lvl8pPr>
            <a:lvl9pPr marL="364885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503149"/>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2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2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2952B5-7A2F-4CC8-B7CE-9234E21C2837}" type="datetime1">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975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6105" indent="0">
              <a:buNone/>
              <a:defRPr sz="2000" b="1"/>
            </a:lvl2pPr>
            <a:lvl3pPr marL="912214" indent="0">
              <a:buNone/>
              <a:defRPr sz="1800" b="1"/>
            </a:lvl3pPr>
            <a:lvl4pPr marL="1368316" indent="0">
              <a:buNone/>
              <a:defRPr sz="1600" b="1"/>
            </a:lvl4pPr>
            <a:lvl5pPr marL="1824425" indent="0">
              <a:buNone/>
              <a:defRPr sz="1600" b="1"/>
            </a:lvl5pPr>
            <a:lvl6pPr marL="2280530" indent="0">
              <a:buNone/>
              <a:defRPr sz="1600" b="1"/>
            </a:lvl6pPr>
            <a:lvl7pPr marL="2736632" indent="0">
              <a:buNone/>
              <a:defRPr sz="1600" b="1"/>
            </a:lvl7pPr>
            <a:lvl8pPr marL="3192742" indent="0">
              <a:buNone/>
              <a:defRPr sz="1600" b="1"/>
            </a:lvl8pPr>
            <a:lvl9pPr marL="364885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6105" indent="0">
              <a:buNone/>
              <a:defRPr sz="2000" b="1"/>
            </a:lvl2pPr>
            <a:lvl3pPr marL="912214" indent="0">
              <a:buNone/>
              <a:defRPr sz="1800" b="1"/>
            </a:lvl3pPr>
            <a:lvl4pPr marL="1368316" indent="0">
              <a:buNone/>
              <a:defRPr sz="1600" b="1"/>
            </a:lvl4pPr>
            <a:lvl5pPr marL="1824425" indent="0">
              <a:buNone/>
              <a:defRPr sz="1600" b="1"/>
            </a:lvl5pPr>
            <a:lvl6pPr marL="2280530" indent="0">
              <a:buNone/>
              <a:defRPr sz="1600" b="1"/>
            </a:lvl6pPr>
            <a:lvl7pPr marL="2736632" indent="0">
              <a:buNone/>
              <a:defRPr sz="1600" b="1"/>
            </a:lvl7pPr>
            <a:lvl8pPr marL="3192742" indent="0">
              <a:buNone/>
              <a:defRPr sz="1600" b="1"/>
            </a:lvl8pPr>
            <a:lvl9pPr marL="364885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580337"/>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D7E00A-486F-4252-8B1D-E32645521F49}" type="datetime1">
              <a:rPr lang="en-US" smtClean="0">
                <a:solidFill>
                  <a:prstClr val="black">
                    <a:tint val="75000"/>
                  </a:prstClr>
                </a:solidFill>
              </a:rPr>
              <a:pPr/>
              <a:t>6/23/13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2744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536909"/>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54"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6105" indent="0">
              <a:buNone/>
              <a:defRPr sz="1200"/>
            </a:lvl2pPr>
            <a:lvl3pPr marL="912214" indent="0">
              <a:buNone/>
              <a:defRPr sz="1000"/>
            </a:lvl3pPr>
            <a:lvl4pPr marL="1368316" indent="0">
              <a:buNone/>
              <a:defRPr sz="900"/>
            </a:lvl4pPr>
            <a:lvl5pPr marL="1824425" indent="0">
              <a:buNone/>
              <a:defRPr sz="900"/>
            </a:lvl5pPr>
            <a:lvl6pPr marL="2280530" indent="0">
              <a:buNone/>
              <a:defRPr sz="900"/>
            </a:lvl6pPr>
            <a:lvl7pPr marL="2736632" indent="0">
              <a:buNone/>
              <a:defRPr sz="900"/>
            </a:lvl7pPr>
            <a:lvl8pPr marL="3192742" indent="0">
              <a:buNone/>
              <a:defRPr sz="900"/>
            </a:lvl8pPr>
            <a:lvl9pPr marL="36488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286384"/>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105" indent="0">
              <a:buNone/>
              <a:defRPr sz="2800"/>
            </a:lvl2pPr>
            <a:lvl3pPr marL="912214" indent="0">
              <a:buNone/>
              <a:defRPr sz="2400"/>
            </a:lvl3pPr>
            <a:lvl4pPr marL="1368316" indent="0">
              <a:buNone/>
              <a:defRPr sz="2000"/>
            </a:lvl4pPr>
            <a:lvl5pPr marL="1824425" indent="0">
              <a:buNone/>
              <a:defRPr sz="2000"/>
            </a:lvl5pPr>
            <a:lvl6pPr marL="2280530" indent="0">
              <a:buNone/>
              <a:defRPr sz="2000"/>
            </a:lvl6pPr>
            <a:lvl7pPr marL="2736632" indent="0">
              <a:buNone/>
              <a:defRPr sz="2000"/>
            </a:lvl7pPr>
            <a:lvl8pPr marL="3192742" indent="0">
              <a:buNone/>
              <a:defRPr sz="2000"/>
            </a:lvl8pPr>
            <a:lvl9pPr marL="364885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105" indent="0">
              <a:buNone/>
              <a:defRPr sz="1200"/>
            </a:lvl2pPr>
            <a:lvl3pPr marL="912214" indent="0">
              <a:buNone/>
              <a:defRPr sz="1000"/>
            </a:lvl3pPr>
            <a:lvl4pPr marL="1368316" indent="0">
              <a:buNone/>
              <a:defRPr sz="900"/>
            </a:lvl4pPr>
            <a:lvl5pPr marL="1824425" indent="0">
              <a:buNone/>
              <a:defRPr sz="900"/>
            </a:lvl5pPr>
            <a:lvl6pPr marL="2280530" indent="0">
              <a:buNone/>
              <a:defRPr sz="900"/>
            </a:lvl6pPr>
            <a:lvl7pPr marL="2736632" indent="0">
              <a:buNone/>
              <a:defRPr sz="900"/>
            </a:lvl7pPr>
            <a:lvl8pPr marL="3192742" indent="0">
              <a:buNone/>
              <a:defRPr sz="900"/>
            </a:lvl8pPr>
            <a:lvl9pPr marL="364885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516378"/>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645926"/>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1554E1-F07C-8F4A-8937-C512199DE162}" type="datetimeFigureOut">
              <a:rPr lang="en-US" smtClean="0">
                <a:solidFill>
                  <a:prstClr val="black">
                    <a:tint val="75000"/>
                  </a:prstClr>
                </a:solidFill>
              </a:rPr>
              <a:pPr/>
              <a:t>6/23/13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5F5F43-5B9C-254A-BBAB-B3629BDE64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18498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7000">
              <a:schemeClr val="bg2"/>
            </a:gs>
            <a:gs pos="100000">
              <a:schemeClr val="bg2">
                <a:lumMod val="40000"/>
                <a:lumOff val="6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099" tIns="45560" rIns="91099" bIns="45560" rtlCol="0" anchor="ctr">
            <a:normAutofit/>
          </a:bodyPr>
          <a:lstStyle/>
          <a:p>
            <a:r>
              <a:rPr/>
              <a:t>Click to edit Master title style</a:t>
            </a:r>
          </a:p>
        </p:txBody>
      </p:sp>
      <p:sp>
        <p:nvSpPr>
          <p:cNvPr id="3" name="Text Placeholder 2"/>
          <p:cNvSpPr>
            <a:spLocks noGrp="1"/>
          </p:cNvSpPr>
          <p:nvPr>
            <p:ph type="body" idx="1"/>
          </p:nvPr>
        </p:nvSpPr>
        <p:spPr>
          <a:xfrm>
            <a:off x="845127" y="1828803"/>
            <a:ext cx="10515600" cy="4351337"/>
          </a:xfrm>
          <a:prstGeom prst="rect">
            <a:avLst/>
          </a:prstGeom>
        </p:spPr>
        <p:txBody>
          <a:bodyPr vert="horz" lIns="91099" tIns="45560" rIns="91099" bIns="45560"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2"/>
          </p:nvPr>
        </p:nvSpPr>
        <p:spPr>
          <a:xfrm>
            <a:off x="838200" y="6356387"/>
            <a:ext cx="2743200" cy="365125"/>
          </a:xfrm>
          <a:prstGeom prst="rect">
            <a:avLst/>
          </a:prstGeom>
        </p:spPr>
        <p:txBody>
          <a:bodyPr vert="horz" lIns="91099" tIns="45560" rIns="91099" bIns="45560" rtlCol="0" anchor="ctr"/>
          <a:lstStyle>
            <a:lvl1pPr algn="l">
              <a:defRPr sz="1100">
                <a:solidFill>
                  <a:schemeClr val="tx1">
                    <a:lumMod val="65000"/>
                    <a:lumOff val="35000"/>
                  </a:schemeClr>
                </a:solidFill>
              </a:defRPr>
            </a:lvl1pPr>
          </a:lstStyle>
          <a:p>
            <a:fld id="{5586B75A-687E-405C-8A0B-8D00578BA2C3}" type="datetime1">
              <a:rPr lang="en-US"/>
              <a:pPr/>
              <a:t>6/23/13</a:t>
            </a:fld>
            <a:endParaRPr/>
          </a:p>
        </p:txBody>
      </p:sp>
      <p:sp>
        <p:nvSpPr>
          <p:cNvPr id="5" name="Footer Placeholder 4"/>
          <p:cNvSpPr>
            <a:spLocks noGrp="1"/>
          </p:cNvSpPr>
          <p:nvPr>
            <p:ph type="ftr" sz="quarter" idx="3"/>
          </p:nvPr>
        </p:nvSpPr>
        <p:spPr>
          <a:xfrm>
            <a:off x="4038600" y="6356387"/>
            <a:ext cx="4114800" cy="365125"/>
          </a:xfrm>
          <a:prstGeom prst="rect">
            <a:avLst/>
          </a:prstGeom>
        </p:spPr>
        <p:txBody>
          <a:bodyPr vert="horz" lIns="91099" tIns="45560" rIns="91099" bIns="45560" rtlCol="0" anchor="ctr"/>
          <a:lstStyle>
            <a:lvl1pPr algn="ctr">
              <a:defRPr sz="1100">
                <a:solidFill>
                  <a:schemeClr val="tx1">
                    <a:lumMod val="65000"/>
                    <a:lumOff val="35000"/>
                  </a:schemeClr>
                </a:solidFill>
              </a:defRPr>
            </a:lvl1pPr>
          </a:lstStyle>
          <a:p>
            <a:endParaRPr/>
          </a:p>
        </p:txBody>
      </p:sp>
      <p:sp>
        <p:nvSpPr>
          <p:cNvPr id="6" name="Slide Number Placeholder 5"/>
          <p:cNvSpPr>
            <a:spLocks noGrp="1"/>
          </p:cNvSpPr>
          <p:nvPr>
            <p:ph type="sldNum" sz="quarter" idx="4"/>
          </p:nvPr>
        </p:nvSpPr>
        <p:spPr>
          <a:xfrm>
            <a:off x="8617527" y="6356387"/>
            <a:ext cx="2743200" cy="365125"/>
          </a:xfrm>
          <a:prstGeom prst="rect">
            <a:avLst/>
          </a:prstGeom>
        </p:spPr>
        <p:txBody>
          <a:bodyPr vert="horz" lIns="91099" tIns="45560" rIns="91099" bIns="45560" rtlCol="0" anchor="ctr"/>
          <a:lstStyle>
            <a:lvl1pPr algn="r">
              <a:defRPr sz="1100">
                <a:solidFill>
                  <a:schemeClr val="tx1">
                    <a:tint val="75000"/>
                  </a:schemeClr>
                </a:solidFill>
              </a:defRPr>
            </a:lvl1pPr>
          </a:lstStyle>
          <a:p>
            <a:fld id="{4FAB73BC-B049-4115-A692-8D63A059BFB8}" type="slidenum">
              <a:rPr/>
              <a:pPr/>
              <a:t>‹#›</a:t>
            </a:fld>
            <a:endParaRPr/>
          </a:p>
        </p:txBody>
      </p:sp>
    </p:spTree>
    <p:extLst>
      <p:ext uri="{BB962C8B-B14F-4D97-AF65-F5344CB8AC3E}">
        <p14:creationId xmlns:p14="http://schemas.microsoft.com/office/powerpoint/2010/main" val="3877551537"/>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iming>
    <p:tnLst>
      <p:par>
        <p:cTn xmlns:p14="http://schemas.microsoft.com/office/powerpoint/2010/main" id="1" dur="indefinite" restart="never" nodeType="tmRoot"/>
      </p:par>
    </p:tnLst>
  </p:timing>
  <p:hf sldNum="0" hdr="0" ftr="0" dt="0"/>
  <p:txStyles>
    <p:titleStyle>
      <a:lvl1pPr algn="l" defTabSz="91101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53" indent="-227753" algn="l" defTabSz="911013" rtl="0" eaLnBrk="1" latinLnBrk="0" hangingPunct="1">
        <a:lnSpc>
          <a:spcPct val="90000"/>
        </a:lnSpc>
        <a:spcBef>
          <a:spcPts val="1000"/>
        </a:spcBef>
        <a:buSzPct val="80000"/>
        <a:buFont typeface="Arial" pitchFamily="34" charset="0"/>
        <a:buChar char="•"/>
        <a:defRPr sz="2800" kern="1200">
          <a:solidFill>
            <a:schemeClr val="tx1"/>
          </a:solidFill>
          <a:latin typeface="+mn-lt"/>
          <a:ea typeface="+mn-ea"/>
          <a:cs typeface="+mn-cs"/>
        </a:defRPr>
      </a:lvl1pPr>
      <a:lvl2pPr marL="683258" indent="-227753" algn="l" defTabSz="911013" rtl="0" eaLnBrk="1" latinLnBrk="0" hangingPunct="1">
        <a:lnSpc>
          <a:spcPct val="90000"/>
        </a:lnSpc>
        <a:spcBef>
          <a:spcPts val="500"/>
        </a:spcBef>
        <a:buSzPct val="80000"/>
        <a:buFont typeface="Arial" pitchFamily="34" charset="0"/>
        <a:buChar char="•"/>
        <a:defRPr sz="2400" kern="1200">
          <a:solidFill>
            <a:schemeClr val="tx1"/>
          </a:solidFill>
          <a:latin typeface="+mn-lt"/>
          <a:ea typeface="+mn-ea"/>
          <a:cs typeface="+mn-cs"/>
        </a:defRPr>
      </a:lvl2pPr>
      <a:lvl3pPr marL="1138762" indent="-227753" algn="l" defTabSz="911013" rtl="0" eaLnBrk="1" latinLnBrk="0" hangingPunct="1">
        <a:lnSpc>
          <a:spcPct val="90000"/>
        </a:lnSpc>
        <a:spcBef>
          <a:spcPts val="500"/>
        </a:spcBef>
        <a:buSzPct val="80000"/>
        <a:buFont typeface="Arial" pitchFamily="34" charset="0"/>
        <a:buChar char="•"/>
        <a:defRPr sz="2000" kern="1200">
          <a:solidFill>
            <a:schemeClr val="tx1"/>
          </a:solidFill>
          <a:latin typeface="+mn-lt"/>
          <a:ea typeface="+mn-ea"/>
          <a:cs typeface="+mn-cs"/>
        </a:defRPr>
      </a:lvl3pPr>
      <a:lvl4pPr marL="1594269" indent="-227753" algn="l" defTabSz="911013"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4pPr>
      <a:lvl5pPr marL="2049770" indent="-227753" algn="l" defTabSz="911013"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5pPr>
      <a:lvl6pPr marL="2505277"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0785"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285"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1794"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1013" rtl="0" eaLnBrk="1" latinLnBrk="0" hangingPunct="1">
        <a:defRPr sz="1800" kern="1200">
          <a:solidFill>
            <a:schemeClr val="tx1"/>
          </a:solidFill>
          <a:latin typeface="+mn-lt"/>
          <a:ea typeface="+mn-ea"/>
          <a:cs typeface="+mn-cs"/>
        </a:defRPr>
      </a:lvl1pPr>
      <a:lvl2pPr marL="455504" algn="l" defTabSz="911013" rtl="0" eaLnBrk="1" latinLnBrk="0" hangingPunct="1">
        <a:defRPr sz="1800" kern="1200">
          <a:solidFill>
            <a:schemeClr val="tx1"/>
          </a:solidFill>
          <a:latin typeface="+mn-lt"/>
          <a:ea typeface="+mn-ea"/>
          <a:cs typeface="+mn-cs"/>
        </a:defRPr>
      </a:lvl2pPr>
      <a:lvl3pPr marL="911013" algn="l" defTabSz="911013" rtl="0" eaLnBrk="1" latinLnBrk="0" hangingPunct="1">
        <a:defRPr sz="1800" kern="1200">
          <a:solidFill>
            <a:schemeClr val="tx1"/>
          </a:solidFill>
          <a:latin typeface="+mn-lt"/>
          <a:ea typeface="+mn-ea"/>
          <a:cs typeface="+mn-cs"/>
        </a:defRPr>
      </a:lvl3pPr>
      <a:lvl4pPr marL="1366513" algn="l" defTabSz="911013" rtl="0" eaLnBrk="1" latinLnBrk="0" hangingPunct="1">
        <a:defRPr sz="1800" kern="1200">
          <a:solidFill>
            <a:schemeClr val="tx1"/>
          </a:solidFill>
          <a:latin typeface="+mn-lt"/>
          <a:ea typeface="+mn-ea"/>
          <a:cs typeface="+mn-cs"/>
        </a:defRPr>
      </a:lvl4pPr>
      <a:lvl5pPr marL="1822021" algn="l" defTabSz="911013" rtl="0" eaLnBrk="1" latinLnBrk="0" hangingPunct="1">
        <a:defRPr sz="1800" kern="1200">
          <a:solidFill>
            <a:schemeClr val="tx1"/>
          </a:solidFill>
          <a:latin typeface="+mn-lt"/>
          <a:ea typeface="+mn-ea"/>
          <a:cs typeface="+mn-cs"/>
        </a:defRPr>
      </a:lvl5pPr>
      <a:lvl6pPr marL="2277527" algn="l" defTabSz="911013" rtl="0" eaLnBrk="1" latinLnBrk="0" hangingPunct="1">
        <a:defRPr sz="1800" kern="1200">
          <a:solidFill>
            <a:schemeClr val="tx1"/>
          </a:solidFill>
          <a:latin typeface="+mn-lt"/>
          <a:ea typeface="+mn-ea"/>
          <a:cs typeface="+mn-cs"/>
        </a:defRPr>
      </a:lvl6pPr>
      <a:lvl7pPr marL="2733025" algn="l" defTabSz="911013" rtl="0" eaLnBrk="1" latinLnBrk="0" hangingPunct="1">
        <a:defRPr sz="1800" kern="1200">
          <a:solidFill>
            <a:schemeClr val="tx1"/>
          </a:solidFill>
          <a:latin typeface="+mn-lt"/>
          <a:ea typeface="+mn-ea"/>
          <a:cs typeface="+mn-cs"/>
        </a:defRPr>
      </a:lvl7pPr>
      <a:lvl8pPr marL="3188538" algn="l" defTabSz="911013" rtl="0" eaLnBrk="1" latinLnBrk="0" hangingPunct="1">
        <a:defRPr sz="1800" kern="1200">
          <a:solidFill>
            <a:schemeClr val="tx1"/>
          </a:solidFill>
          <a:latin typeface="+mn-lt"/>
          <a:ea typeface="+mn-ea"/>
          <a:cs typeface="+mn-cs"/>
        </a:defRPr>
      </a:lvl8pPr>
      <a:lvl9pPr marL="3644044" algn="l" defTabSz="911013"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20" tIns="45617" rIns="91220" bIns="456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25"/>
            <a:ext cx="10972800" cy="4525963"/>
          </a:xfrm>
          <a:prstGeom prst="rect">
            <a:avLst/>
          </a:prstGeom>
        </p:spPr>
        <p:txBody>
          <a:bodyPr vert="horz" lIns="91220" tIns="45617" rIns="91220" bIns="456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5"/>
            <a:ext cx="2844800" cy="365125"/>
          </a:xfrm>
          <a:prstGeom prst="rect">
            <a:avLst/>
          </a:prstGeom>
        </p:spPr>
        <p:txBody>
          <a:bodyPr vert="horz" lIns="91220" tIns="45617" rIns="91220" bIns="45617" rtlCol="0" anchor="ctr"/>
          <a:lstStyle>
            <a:lvl1pPr algn="l">
              <a:defRPr sz="1200">
                <a:solidFill>
                  <a:schemeClr val="tx1">
                    <a:tint val="75000"/>
                  </a:schemeClr>
                </a:solidFill>
              </a:defRPr>
            </a:lvl1pPr>
          </a:lstStyle>
          <a:p>
            <a:pPr defTabSz="912214"/>
            <a:fld id="{5586B75A-687E-405C-8A0B-8D00578BA2C3}" type="datetime1">
              <a:rPr lang="en-US" smtClean="0">
                <a:solidFill>
                  <a:prstClr val="black">
                    <a:tint val="75000"/>
                  </a:prstClr>
                </a:solidFill>
              </a:rPr>
              <a:pPr defTabSz="912214"/>
              <a:t>6/23/13</a:t>
            </a:fld>
            <a:endParaRPr lang="en-US">
              <a:solidFill>
                <a:prstClr val="black">
                  <a:tint val="75000"/>
                </a:prstClr>
              </a:solidFill>
            </a:endParaRPr>
          </a:p>
        </p:txBody>
      </p:sp>
      <p:sp>
        <p:nvSpPr>
          <p:cNvPr id="5" name="Footer Placeholder 4"/>
          <p:cNvSpPr>
            <a:spLocks noGrp="1"/>
          </p:cNvSpPr>
          <p:nvPr>
            <p:ph type="ftr" sz="quarter" idx="3"/>
          </p:nvPr>
        </p:nvSpPr>
        <p:spPr>
          <a:xfrm>
            <a:off x="4165608" y="6356375"/>
            <a:ext cx="3860800" cy="365125"/>
          </a:xfrm>
          <a:prstGeom prst="rect">
            <a:avLst/>
          </a:prstGeom>
        </p:spPr>
        <p:txBody>
          <a:bodyPr vert="horz" lIns="91220" tIns="45617" rIns="91220" bIns="45617" rtlCol="0" anchor="ctr"/>
          <a:lstStyle>
            <a:lvl1pPr algn="ctr">
              <a:defRPr sz="1200">
                <a:solidFill>
                  <a:schemeClr val="tx1">
                    <a:tint val="75000"/>
                  </a:schemeClr>
                </a:solidFill>
              </a:defRPr>
            </a:lvl1pPr>
          </a:lstStyle>
          <a:p>
            <a:pPr defTabSz="912214"/>
            <a:endParaRPr lang="en-US">
              <a:solidFill>
                <a:prstClr val="black">
                  <a:tint val="75000"/>
                </a:prstClr>
              </a:solidFill>
            </a:endParaRPr>
          </a:p>
        </p:txBody>
      </p:sp>
      <p:sp>
        <p:nvSpPr>
          <p:cNvPr id="6" name="Slide Number Placeholder 5"/>
          <p:cNvSpPr>
            <a:spLocks noGrp="1"/>
          </p:cNvSpPr>
          <p:nvPr>
            <p:ph type="sldNum" sz="quarter" idx="4"/>
          </p:nvPr>
        </p:nvSpPr>
        <p:spPr>
          <a:xfrm>
            <a:off x="8737603" y="6356375"/>
            <a:ext cx="2844800" cy="365125"/>
          </a:xfrm>
          <a:prstGeom prst="rect">
            <a:avLst/>
          </a:prstGeom>
        </p:spPr>
        <p:txBody>
          <a:bodyPr vert="horz" lIns="91220" tIns="45617" rIns="91220" bIns="45617" rtlCol="0" anchor="ctr"/>
          <a:lstStyle>
            <a:lvl1pPr algn="r">
              <a:defRPr sz="1200">
                <a:solidFill>
                  <a:schemeClr val="tx1">
                    <a:tint val="75000"/>
                  </a:schemeClr>
                </a:solidFill>
              </a:defRPr>
            </a:lvl1pPr>
          </a:lstStyle>
          <a:p>
            <a:pPr defTabSz="912214"/>
            <a:fld id="{4FAB73BC-B049-4115-A692-8D63A059BFB8}" type="slidenum">
              <a:rPr lang="en-US" smtClean="0">
                <a:solidFill>
                  <a:prstClr val="black">
                    <a:tint val="75000"/>
                  </a:prstClr>
                </a:solidFill>
              </a:rPr>
              <a:pPr defTabSz="912214"/>
              <a:t>‹#›</a:t>
            </a:fld>
            <a:endParaRPr lang="en-US">
              <a:solidFill>
                <a:prstClr val="black">
                  <a:tint val="75000"/>
                </a:prstClr>
              </a:solidFill>
            </a:endParaRPr>
          </a:p>
        </p:txBody>
      </p:sp>
    </p:spTree>
    <p:extLst>
      <p:ext uri="{BB962C8B-B14F-4D97-AF65-F5344CB8AC3E}">
        <p14:creationId xmlns:p14="http://schemas.microsoft.com/office/powerpoint/2010/main" val="102634452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ftr="0" dt="0"/>
  <p:txStyles>
    <p:titleStyle>
      <a:lvl1pPr algn="ctr" defTabSz="456105" rtl="0" eaLnBrk="1" latinLnBrk="0" hangingPunct="1">
        <a:spcBef>
          <a:spcPct val="0"/>
        </a:spcBef>
        <a:buNone/>
        <a:defRPr sz="4400" kern="1200">
          <a:solidFill>
            <a:schemeClr val="tx1"/>
          </a:solidFill>
          <a:latin typeface="+mj-lt"/>
          <a:ea typeface="+mj-ea"/>
          <a:cs typeface="+mj-cs"/>
        </a:defRPr>
      </a:lvl1pPr>
    </p:titleStyle>
    <p:bodyStyle>
      <a:lvl1pPr marL="342080" indent="-342080" algn="l" defTabSz="456105" rtl="0" eaLnBrk="1" latinLnBrk="0" hangingPunct="1">
        <a:spcBef>
          <a:spcPct val="20000"/>
        </a:spcBef>
        <a:buFont typeface="Arial"/>
        <a:buChar char="•"/>
        <a:defRPr sz="3200" kern="1200">
          <a:solidFill>
            <a:schemeClr val="tx1"/>
          </a:solidFill>
          <a:latin typeface="+mn-lt"/>
          <a:ea typeface="+mn-ea"/>
          <a:cs typeface="+mn-cs"/>
        </a:defRPr>
      </a:lvl1pPr>
      <a:lvl2pPr marL="741170" indent="-285067" algn="l" defTabSz="456105" rtl="0" eaLnBrk="1" latinLnBrk="0" hangingPunct="1">
        <a:spcBef>
          <a:spcPct val="20000"/>
        </a:spcBef>
        <a:buFont typeface="Arial"/>
        <a:buChar char="–"/>
        <a:defRPr sz="2800" kern="1200">
          <a:solidFill>
            <a:schemeClr val="tx1"/>
          </a:solidFill>
          <a:latin typeface="+mn-lt"/>
          <a:ea typeface="+mn-ea"/>
          <a:cs typeface="+mn-cs"/>
        </a:defRPr>
      </a:lvl2pPr>
      <a:lvl3pPr marL="1140264" indent="-228054" algn="l" defTabSz="456105" rtl="0" eaLnBrk="1" latinLnBrk="0" hangingPunct="1">
        <a:spcBef>
          <a:spcPct val="20000"/>
        </a:spcBef>
        <a:buFont typeface="Arial"/>
        <a:buChar char="•"/>
        <a:defRPr sz="2400" kern="1200">
          <a:solidFill>
            <a:schemeClr val="tx1"/>
          </a:solidFill>
          <a:latin typeface="+mn-lt"/>
          <a:ea typeface="+mn-ea"/>
          <a:cs typeface="+mn-cs"/>
        </a:defRPr>
      </a:lvl3pPr>
      <a:lvl4pPr marL="1596371" indent="-228054" algn="l" defTabSz="456105" rtl="0" eaLnBrk="1" latinLnBrk="0" hangingPunct="1">
        <a:spcBef>
          <a:spcPct val="20000"/>
        </a:spcBef>
        <a:buFont typeface="Arial"/>
        <a:buChar char="–"/>
        <a:defRPr sz="2000" kern="1200">
          <a:solidFill>
            <a:schemeClr val="tx1"/>
          </a:solidFill>
          <a:latin typeface="+mn-lt"/>
          <a:ea typeface="+mn-ea"/>
          <a:cs typeface="+mn-cs"/>
        </a:defRPr>
      </a:lvl4pPr>
      <a:lvl5pPr marL="2052474" indent="-228054" algn="l" defTabSz="456105" rtl="0" eaLnBrk="1" latinLnBrk="0" hangingPunct="1">
        <a:spcBef>
          <a:spcPct val="20000"/>
        </a:spcBef>
        <a:buFont typeface="Arial"/>
        <a:buChar char="»"/>
        <a:defRPr sz="2000" kern="1200">
          <a:solidFill>
            <a:schemeClr val="tx1"/>
          </a:solidFill>
          <a:latin typeface="+mn-lt"/>
          <a:ea typeface="+mn-ea"/>
          <a:cs typeface="+mn-cs"/>
        </a:defRPr>
      </a:lvl5pPr>
      <a:lvl6pPr marL="2508581" indent="-228054" algn="l" defTabSz="456105" rtl="0" eaLnBrk="1" latinLnBrk="0" hangingPunct="1">
        <a:spcBef>
          <a:spcPct val="20000"/>
        </a:spcBef>
        <a:buFont typeface="Arial"/>
        <a:buChar char="•"/>
        <a:defRPr sz="2000" kern="1200">
          <a:solidFill>
            <a:schemeClr val="tx1"/>
          </a:solidFill>
          <a:latin typeface="+mn-lt"/>
          <a:ea typeface="+mn-ea"/>
          <a:cs typeface="+mn-cs"/>
        </a:defRPr>
      </a:lvl6pPr>
      <a:lvl7pPr marL="2964689" indent="-228054" algn="l" defTabSz="456105" rtl="0" eaLnBrk="1" latinLnBrk="0" hangingPunct="1">
        <a:spcBef>
          <a:spcPct val="20000"/>
        </a:spcBef>
        <a:buFont typeface="Arial"/>
        <a:buChar char="•"/>
        <a:defRPr sz="2000" kern="1200">
          <a:solidFill>
            <a:schemeClr val="tx1"/>
          </a:solidFill>
          <a:latin typeface="+mn-lt"/>
          <a:ea typeface="+mn-ea"/>
          <a:cs typeface="+mn-cs"/>
        </a:defRPr>
      </a:lvl7pPr>
      <a:lvl8pPr marL="3420791" indent="-228054" algn="l" defTabSz="456105" rtl="0" eaLnBrk="1" latinLnBrk="0" hangingPunct="1">
        <a:spcBef>
          <a:spcPct val="20000"/>
        </a:spcBef>
        <a:buFont typeface="Arial"/>
        <a:buChar char="•"/>
        <a:defRPr sz="2000" kern="1200">
          <a:solidFill>
            <a:schemeClr val="tx1"/>
          </a:solidFill>
          <a:latin typeface="+mn-lt"/>
          <a:ea typeface="+mn-ea"/>
          <a:cs typeface="+mn-cs"/>
        </a:defRPr>
      </a:lvl8pPr>
      <a:lvl9pPr marL="3876900" indent="-228054" algn="l" defTabSz="45610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105" rtl="0" eaLnBrk="1" latinLnBrk="0" hangingPunct="1">
        <a:defRPr sz="1800" kern="1200">
          <a:solidFill>
            <a:schemeClr val="tx1"/>
          </a:solidFill>
          <a:latin typeface="+mn-lt"/>
          <a:ea typeface="+mn-ea"/>
          <a:cs typeface="+mn-cs"/>
        </a:defRPr>
      </a:lvl1pPr>
      <a:lvl2pPr marL="456105" algn="l" defTabSz="456105" rtl="0" eaLnBrk="1" latinLnBrk="0" hangingPunct="1">
        <a:defRPr sz="1800" kern="1200">
          <a:solidFill>
            <a:schemeClr val="tx1"/>
          </a:solidFill>
          <a:latin typeface="+mn-lt"/>
          <a:ea typeface="+mn-ea"/>
          <a:cs typeface="+mn-cs"/>
        </a:defRPr>
      </a:lvl2pPr>
      <a:lvl3pPr marL="912214" algn="l" defTabSz="456105" rtl="0" eaLnBrk="1" latinLnBrk="0" hangingPunct="1">
        <a:defRPr sz="1800" kern="1200">
          <a:solidFill>
            <a:schemeClr val="tx1"/>
          </a:solidFill>
          <a:latin typeface="+mn-lt"/>
          <a:ea typeface="+mn-ea"/>
          <a:cs typeface="+mn-cs"/>
        </a:defRPr>
      </a:lvl3pPr>
      <a:lvl4pPr marL="1368316" algn="l" defTabSz="456105" rtl="0" eaLnBrk="1" latinLnBrk="0" hangingPunct="1">
        <a:defRPr sz="1800" kern="1200">
          <a:solidFill>
            <a:schemeClr val="tx1"/>
          </a:solidFill>
          <a:latin typeface="+mn-lt"/>
          <a:ea typeface="+mn-ea"/>
          <a:cs typeface="+mn-cs"/>
        </a:defRPr>
      </a:lvl4pPr>
      <a:lvl5pPr marL="1824425" algn="l" defTabSz="456105" rtl="0" eaLnBrk="1" latinLnBrk="0" hangingPunct="1">
        <a:defRPr sz="1800" kern="1200">
          <a:solidFill>
            <a:schemeClr val="tx1"/>
          </a:solidFill>
          <a:latin typeface="+mn-lt"/>
          <a:ea typeface="+mn-ea"/>
          <a:cs typeface="+mn-cs"/>
        </a:defRPr>
      </a:lvl5pPr>
      <a:lvl6pPr marL="2280530" algn="l" defTabSz="456105" rtl="0" eaLnBrk="1" latinLnBrk="0" hangingPunct="1">
        <a:defRPr sz="1800" kern="1200">
          <a:solidFill>
            <a:schemeClr val="tx1"/>
          </a:solidFill>
          <a:latin typeface="+mn-lt"/>
          <a:ea typeface="+mn-ea"/>
          <a:cs typeface="+mn-cs"/>
        </a:defRPr>
      </a:lvl6pPr>
      <a:lvl7pPr marL="2736632" algn="l" defTabSz="456105" rtl="0" eaLnBrk="1" latinLnBrk="0" hangingPunct="1">
        <a:defRPr sz="1800" kern="1200">
          <a:solidFill>
            <a:schemeClr val="tx1"/>
          </a:solidFill>
          <a:latin typeface="+mn-lt"/>
          <a:ea typeface="+mn-ea"/>
          <a:cs typeface="+mn-cs"/>
        </a:defRPr>
      </a:lvl7pPr>
      <a:lvl8pPr marL="3192742" algn="l" defTabSz="456105" rtl="0" eaLnBrk="1" latinLnBrk="0" hangingPunct="1">
        <a:defRPr sz="1800" kern="1200">
          <a:solidFill>
            <a:schemeClr val="tx1"/>
          </a:solidFill>
          <a:latin typeface="+mn-lt"/>
          <a:ea typeface="+mn-ea"/>
          <a:cs typeface="+mn-cs"/>
        </a:defRPr>
      </a:lvl8pPr>
      <a:lvl9pPr marL="3648850" algn="l" defTabSz="45610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89772" tIns="44923" rIns="89772" bIns="4492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360"/>
            <a:ext cx="10972800" cy="4525963"/>
          </a:xfrm>
          <a:prstGeom prst="rect">
            <a:avLst/>
          </a:prstGeom>
        </p:spPr>
        <p:txBody>
          <a:bodyPr vert="horz" lIns="89772" tIns="44923" rIns="89772" bIns="449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10"/>
            <a:ext cx="2844800" cy="365125"/>
          </a:xfrm>
          <a:prstGeom prst="rect">
            <a:avLst/>
          </a:prstGeom>
        </p:spPr>
        <p:txBody>
          <a:bodyPr vert="horz" lIns="89772" tIns="44923" rIns="89772" bIns="44923" rtlCol="0" anchor="ctr"/>
          <a:lstStyle>
            <a:lvl1pPr algn="l">
              <a:defRPr sz="1200">
                <a:solidFill>
                  <a:schemeClr val="tx1">
                    <a:tint val="75000"/>
                  </a:schemeClr>
                </a:solidFill>
              </a:defRPr>
            </a:lvl1pPr>
          </a:lstStyle>
          <a:p>
            <a:pPr defTabSz="897585"/>
            <a:fld id="{5586B75A-687E-405C-8A0B-8D00578BA2C3}" type="datetime1">
              <a:rPr lang="en-US" smtClean="0">
                <a:solidFill>
                  <a:prstClr val="black">
                    <a:tint val="75000"/>
                  </a:prstClr>
                </a:solidFill>
                <a:sym typeface="Helvetica Light" charset="0"/>
              </a:rPr>
              <a:pPr defTabSz="897585"/>
              <a:t>6/23/13</a:t>
            </a:fld>
            <a:endParaRPr lang="en-US" dirty="0">
              <a:solidFill>
                <a:prstClr val="black">
                  <a:tint val="75000"/>
                </a:prstClr>
              </a:solidFill>
              <a:sym typeface="Helvetica Light" charset="0"/>
            </a:endParaRPr>
          </a:p>
        </p:txBody>
      </p:sp>
      <p:sp>
        <p:nvSpPr>
          <p:cNvPr id="5" name="Footer Placeholder 4"/>
          <p:cNvSpPr>
            <a:spLocks noGrp="1"/>
          </p:cNvSpPr>
          <p:nvPr>
            <p:ph type="ftr" sz="quarter" idx="3"/>
          </p:nvPr>
        </p:nvSpPr>
        <p:spPr>
          <a:xfrm>
            <a:off x="4165608" y="6356510"/>
            <a:ext cx="3860800" cy="365125"/>
          </a:xfrm>
          <a:prstGeom prst="rect">
            <a:avLst/>
          </a:prstGeom>
        </p:spPr>
        <p:txBody>
          <a:bodyPr vert="horz" lIns="89772" tIns="44923" rIns="89772" bIns="44923" rtlCol="0" anchor="ctr"/>
          <a:lstStyle>
            <a:lvl1pPr algn="ctr">
              <a:defRPr sz="1200">
                <a:solidFill>
                  <a:schemeClr val="tx1">
                    <a:tint val="75000"/>
                  </a:schemeClr>
                </a:solidFill>
              </a:defRPr>
            </a:lvl1pPr>
          </a:lstStyle>
          <a:p>
            <a:pPr defTabSz="897585"/>
            <a:endParaRPr lang="en-US" dirty="0">
              <a:solidFill>
                <a:prstClr val="black">
                  <a:tint val="75000"/>
                </a:prstClr>
              </a:solidFill>
              <a:sym typeface="Helvetica Light" charset="0"/>
            </a:endParaRPr>
          </a:p>
        </p:txBody>
      </p:sp>
      <p:sp>
        <p:nvSpPr>
          <p:cNvPr id="6" name="Slide Number Placeholder 5"/>
          <p:cNvSpPr>
            <a:spLocks noGrp="1"/>
          </p:cNvSpPr>
          <p:nvPr>
            <p:ph type="sldNum" sz="quarter" idx="4"/>
          </p:nvPr>
        </p:nvSpPr>
        <p:spPr>
          <a:xfrm>
            <a:off x="8737603" y="6356510"/>
            <a:ext cx="2844800" cy="365125"/>
          </a:xfrm>
          <a:prstGeom prst="rect">
            <a:avLst/>
          </a:prstGeom>
        </p:spPr>
        <p:txBody>
          <a:bodyPr vert="horz" lIns="89772" tIns="44923" rIns="89772" bIns="44923" rtlCol="0" anchor="ctr"/>
          <a:lstStyle>
            <a:lvl1pPr algn="r">
              <a:defRPr sz="1200">
                <a:solidFill>
                  <a:schemeClr val="tx1">
                    <a:tint val="75000"/>
                  </a:schemeClr>
                </a:solidFill>
              </a:defRPr>
            </a:lvl1pPr>
          </a:lstStyle>
          <a:p>
            <a:pPr defTabSz="897585"/>
            <a:fld id="{4FAB73BC-B049-4115-A692-8D63A059BFB8}" type="slidenum">
              <a:rPr lang="en-US" smtClean="0">
                <a:solidFill>
                  <a:prstClr val="black">
                    <a:tint val="75000"/>
                  </a:prstClr>
                </a:solidFill>
                <a:sym typeface="Helvetica Light" charset="0"/>
              </a:rPr>
              <a:pPr defTabSz="897585"/>
              <a:t>‹#›</a:t>
            </a:fld>
            <a:endParaRPr lang="en-US" dirty="0">
              <a:solidFill>
                <a:prstClr val="black">
                  <a:tint val="75000"/>
                </a:prstClr>
              </a:solidFill>
              <a:sym typeface="Helvetica Light" charset="0"/>
            </a:endParaRPr>
          </a:p>
        </p:txBody>
      </p:sp>
    </p:spTree>
    <p:extLst>
      <p:ext uri="{BB962C8B-B14F-4D97-AF65-F5344CB8AC3E}">
        <p14:creationId xmlns:p14="http://schemas.microsoft.com/office/powerpoint/2010/main" val="2081490377"/>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sldNum="0" hdr="0" ftr="0" dt="0"/>
  <p:txStyles>
    <p:titleStyle>
      <a:lvl1pPr algn="ctr" defTabSz="448791" rtl="0" eaLnBrk="1" latinLnBrk="0" hangingPunct="1">
        <a:spcBef>
          <a:spcPct val="0"/>
        </a:spcBef>
        <a:buNone/>
        <a:defRPr sz="4400" kern="1200">
          <a:solidFill>
            <a:schemeClr val="tx1"/>
          </a:solidFill>
          <a:latin typeface="+mj-lt"/>
          <a:ea typeface="+mj-ea"/>
          <a:cs typeface="+mj-cs"/>
        </a:defRPr>
      </a:lvl1pPr>
    </p:titleStyle>
    <p:bodyStyle>
      <a:lvl1pPr marL="336554" indent="-336554" algn="l" defTabSz="448791" rtl="0" eaLnBrk="1" latinLnBrk="0" hangingPunct="1">
        <a:spcBef>
          <a:spcPct val="20000"/>
        </a:spcBef>
        <a:buFont typeface="Arial"/>
        <a:buChar char="•"/>
        <a:defRPr sz="3200" kern="1200">
          <a:solidFill>
            <a:schemeClr val="tx1"/>
          </a:solidFill>
          <a:latin typeface="+mn-lt"/>
          <a:ea typeface="+mn-ea"/>
          <a:cs typeface="+mn-cs"/>
        </a:defRPr>
      </a:lvl1pPr>
      <a:lvl2pPr marL="729297" indent="-280496" algn="l" defTabSz="448791" rtl="0" eaLnBrk="1" latinLnBrk="0" hangingPunct="1">
        <a:spcBef>
          <a:spcPct val="20000"/>
        </a:spcBef>
        <a:buFont typeface="Arial"/>
        <a:buChar char="–"/>
        <a:defRPr sz="2800" kern="1200">
          <a:solidFill>
            <a:schemeClr val="tx1"/>
          </a:solidFill>
          <a:latin typeface="+mn-lt"/>
          <a:ea typeface="+mn-ea"/>
          <a:cs typeface="+mn-cs"/>
        </a:defRPr>
      </a:lvl2pPr>
      <a:lvl3pPr marL="1121973" indent="-224401" algn="l" defTabSz="448791" rtl="0" eaLnBrk="1" latinLnBrk="0" hangingPunct="1">
        <a:spcBef>
          <a:spcPct val="20000"/>
        </a:spcBef>
        <a:buFont typeface="Arial"/>
        <a:buChar char="•"/>
        <a:defRPr sz="2400" kern="1200">
          <a:solidFill>
            <a:schemeClr val="tx1"/>
          </a:solidFill>
          <a:latin typeface="+mn-lt"/>
          <a:ea typeface="+mn-ea"/>
          <a:cs typeface="+mn-cs"/>
        </a:defRPr>
      </a:lvl3pPr>
      <a:lvl4pPr marL="1570756" indent="-224401" algn="l" defTabSz="448791" rtl="0" eaLnBrk="1" latinLnBrk="0" hangingPunct="1">
        <a:spcBef>
          <a:spcPct val="20000"/>
        </a:spcBef>
        <a:buFont typeface="Arial"/>
        <a:buChar char="–"/>
        <a:defRPr sz="2000" kern="1200">
          <a:solidFill>
            <a:schemeClr val="tx1"/>
          </a:solidFill>
          <a:latin typeface="+mn-lt"/>
          <a:ea typeface="+mn-ea"/>
          <a:cs typeface="+mn-cs"/>
        </a:defRPr>
      </a:lvl4pPr>
      <a:lvl5pPr marL="2019544" indent="-224401" algn="l" defTabSz="448791" rtl="0" eaLnBrk="1" latinLnBrk="0" hangingPunct="1">
        <a:spcBef>
          <a:spcPct val="20000"/>
        </a:spcBef>
        <a:buFont typeface="Arial"/>
        <a:buChar char="»"/>
        <a:defRPr sz="2000" kern="1200">
          <a:solidFill>
            <a:schemeClr val="tx1"/>
          </a:solidFill>
          <a:latin typeface="+mn-lt"/>
          <a:ea typeface="+mn-ea"/>
          <a:cs typeface="+mn-cs"/>
        </a:defRPr>
      </a:lvl5pPr>
      <a:lvl6pPr marL="2468336" indent="-224401" algn="l" defTabSz="448791" rtl="0" eaLnBrk="1" latinLnBrk="0" hangingPunct="1">
        <a:spcBef>
          <a:spcPct val="20000"/>
        </a:spcBef>
        <a:buFont typeface="Arial"/>
        <a:buChar char="•"/>
        <a:defRPr sz="2000" kern="1200">
          <a:solidFill>
            <a:schemeClr val="tx1"/>
          </a:solidFill>
          <a:latin typeface="+mn-lt"/>
          <a:ea typeface="+mn-ea"/>
          <a:cs typeface="+mn-cs"/>
        </a:defRPr>
      </a:lvl6pPr>
      <a:lvl7pPr marL="2917122" indent="-224401" algn="l" defTabSz="448791" rtl="0" eaLnBrk="1" latinLnBrk="0" hangingPunct="1">
        <a:spcBef>
          <a:spcPct val="20000"/>
        </a:spcBef>
        <a:buFont typeface="Arial"/>
        <a:buChar char="•"/>
        <a:defRPr sz="2000" kern="1200">
          <a:solidFill>
            <a:schemeClr val="tx1"/>
          </a:solidFill>
          <a:latin typeface="+mn-lt"/>
          <a:ea typeface="+mn-ea"/>
          <a:cs typeface="+mn-cs"/>
        </a:defRPr>
      </a:lvl7pPr>
      <a:lvl8pPr marL="3365908" indent="-224401" algn="l" defTabSz="448791" rtl="0" eaLnBrk="1" latinLnBrk="0" hangingPunct="1">
        <a:spcBef>
          <a:spcPct val="20000"/>
        </a:spcBef>
        <a:buFont typeface="Arial"/>
        <a:buChar char="•"/>
        <a:defRPr sz="2000" kern="1200">
          <a:solidFill>
            <a:schemeClr val="tx1"/>
          </a:solidFill>
          <a:latin typeface="+mn-lt"/>
          <a:ea typeface="+mn-ea"/>
          <a:cs typeface="+mn-cs"/>
        </a:defRPr>
      </a:lvl8pPr>
      <a:lvl9pPr marL="3814710" indent="-224401" algn="l" defTabSz="4487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8791" rtl="0" eaLnBrk="1" latinLnBrk="0" hangingPunct="1">
        <a:defRPr sz="1800" kern="1200">
          <a:solidFill>
            <a:schemeClr val="tx1"/>
          </a:solidFill>
          <a:latin typeface="+mn-lt"/>
          <a:ea typeface="+mn-ea"/>
          <a:cs typeface="+mn-cs"/>
        </a:defRPr>
      </a:lvl1pPr>
      <a:lvl2pPr marL="448791" algn="l" defTabSz="448791" rtl="0" eaLnBrk="1" latinLnBrk="0" hangingPunct="1">
        <a:defRPr sz="1800" kern="1200">
          <a:solidFill>
            <a:schemeClr val="tx1"/>
          </a:solidFill>
          <a:latin typeface="+mn-lt"/>
          <a:ea typeface="+mn-ea"/>
          <a:cs typeface="+mn-cs"/>
        </a:defRPr>
      </a:lvl2pPr>
      <a:lvl3pPr marL="897585" algn="l" defTabSz="448791" rtl="0" eaLnBrk="1" latinLnBrk="0" hangingPunct="1">
        <a:defRPr sz="1800" kern="1200">
          <a:solidFill>
            <a:schemeClr val="tx1"/>
          </a:solidFill>
          <a:latin typeface="+mn-lt"/>
          <a:ea typeface="+mn-ea"/>
          <a:cs typeface="+mn-cs"/>
        </a:defRPr>
      </a:lvl3pPr>
      <a:lvl4pPr marL="1346361" algn="l" defTabSz="448791" rtl="0" eaLnBrk="1" latinLnBrk="0" hangingPunct="1">
        <a:defRPr sz="1800" kern="1200">
          <a:solidFill>
            <a:schemeClr val="tx1"/>
          </a:solidFill>
          <a:latin typeface="+mn-lt"/>
          <a:ea typeface="+mn-ea"/>
          <a:cs typeface="+mn-cs"/>
        </a:defRPr>
      </a:lvl4pPr>
      <a:lvl5pPr marL="1795155" algn="l" defTabSz="448791" rtl="0" eaLnBrk="1" latinLnBrk="0" hangingPunct="1">
        <a:defRPr sz="1800" kern="1200">
          <a:solidFill>
            <a:schemeClr val="tx1"/>
          </a:solidFill>
          <a:latin typeface="+mn-lt"/>
          <a:ea typeface="+mn-ea"/>
          <a:cs typeface="+mn-cs"/>
        </a:defRPr>
      </a:lvl5pPr>
      <a:lvl6pPr marL="2243942" algn="l" defTabSz="448791" rtl="0" eaLnBrk="1" latinLnBrk="0" hangingPunct="1">
        <a:defRPr sz="1800" kern="1200">
          <a:solidFill>
            <a:schemeClr val="tx1"/>
          </a:solidFill>
          <a:latin typeface="+mn-lt"/>
          <a:ea typeface="+mn-ea"/>
          <a:cs typeface="+mn-cs"/>
        </a:defRPr>
      </a:lvl6pPr>
      <a:lvl7pPr marL="2692726" algn="l" defTabSz="448791" rtl="0" eaLnBrk="1" latinLnBrk="0" hangingPunct="1">
        <a:defRPr sz="1800" kern="1200">
          <a:solidFill>
            <a:schemeClr val="tx1"/>
          </a:solidFill>
          <a:latin typeface="+mn-lt"/>
          <a:ea typeface="+mn-ea"/>
          <a:cs typeface="+mn-cs"/>
        </a:defRPr>
      </a:lvl7pPr>
      <a:lvl8pPr marL="3141519" algn="l" defTabSz="448791" rtl="0" eaLnBrk="1" latinLnBrk="0" hangingPunct="1">
        <a:defRPr sz="1800" kern="1200">
          <a:solidFill>
            <a:schemeClr val="tx1"/>
          </a:solidFill>
          <a:latin typeface="+mn-lt"/>
          <a:ea typeface="+mn-ea"/>
          <a:cs typeface="+mn-cs"/>
        </a:defRPr>
      </a:lvl8pPr>
      <a:lvl9pPr marL="3590304" algn="l" defTabSz="44879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190625" y="178594"/>
            <a:ext cx="9810750" cy="1714500"/>
          </a:xfrm>
          <a:prstGeom prst="rect">
            <a:avLst/>
          </a:prstGeom>
          <a:noFill/>
          <a:ln w="12700">
            <a:noFill/>
            <a:miter lim="0"/>
            <a:headEnd/>
            <a:tailEnd/>
          </a:ln>
        </p:spPr>
        <p:txBody>
          <a:bodyPr vert="horz" wrap="square" lIns="42515" tIns="42515" rIns="42515" bIns="42515" numCol="1" anchor="ctr" anchorCtr="0" compatLnSpc="1">
            <a:prstTxWarp prst="textNoShape">
              <a:avLst/>
            </a:prstTxWarp>
          </a:bodyPr>
          <a:lstStyle/>
          <a:p>
            <a:pPr lvl="0"/>
            <a:r>
              <a:rPr lang="en-US" smtClean="0">
                <a:sym typeface="Helvetica Light" charset="0"/>
              </a:rPr>
              <a:t>Click to edit Master title style</a:t>
            </a:r>
          </a:p>
        </p:txBody>
      </p:sp>
      <p:sp>
        <p:nvSpPr>
          <p:cNvPr id="1027" name="Rectangle 2"/>
          <p:cNvSpPr>
            <a:spLocks noGrp="1"/>
          </p:cNvSpPr>
          <p:nvPr>
            <p:ph type="body" idx="1"/>
          </p:nvPr>
        </p:nvSpPr>
        <p:spPr bwMode="auto">
          <a:xfrm>
            <a:off x="1190625" y="1946673"/>
            <a:ext cx="9810750" cy="4018359"/>
          </a:xfrm>
          <a:prstGeom prst="rect">
            <a:avLst/>
          </a:prstGeom>
          <a:noFill/>
          <a:ln w="12700">
            <a:noFill/>
            <a:miter lim="0"/>
            <a:headEnd/>
            <a:tailEnd/>
          </a:ln>
        </p:spPr>
        <p:txBody>
          <a:bodyPr vert="horz" wrap="square" lIns="42515" tIns="42515" rIns="42515" bIns="42515" numCol="1" anchor="ctr" anchorCtr="0" compatLnSpc="1">
            <a:prstTxWarp prst="textNoShape">
              <a:avLst/>
            </a:prstTxWarp>
          </a:bodyPr>
          <a:lstStyle/>
          <a:p>
            <a:pPr lvl="0"/>
            <a:r>
              <a:rPr lang="en-US" smtClean="0">
                <a:sym typeface="Helvetica Light" charset="0"/>
              </a:rPr>
              <a:t>Click to edit Master text styles</a:t>
            </a:r>
          </a:p>
          <a:p>
            <a:pPr lvl="1"/>
            <a:r>
              <a:rPr lang="en-US" smtClean="0">
                <a:sym typeface="Helvetica Light" charset="0"/>
              </a:rPr>
              <a:t>Second level</a:t>
            </a:r>
          </a:p>
          <a:p>
            <a:pPr lvl="2"/>
            <a:r>
              <a:rPr lang="en-US" smtClean="0">
                <a:sym typeface="Helvetica Light" charset="0"/>
              </a:rPr>
              <a:t>Third level</a:t>
            </a:r>
          </a:p>
          <a:p>
            <a:pPr lvl="3"/>
            <a:r>
              <a:rPr lang="en-US" smtClean="0">
                <a:sym typeface="Helvetica Light" charset="0"/>
              </a:rPr>
              <a:t>Fourth level</a:t>
            </a:r>
          </a:p>
          <a:p>
            <a:pPr lvl="4"/>
            <a:r>
              <a:rPr lang="en-US" smtClean="0">
                <a:sym typeface="Helvetica Light" charset="0"/>
              </a:rPr>
              <a:t>Fifth level</a:t>
            </a:r>
          </a:p>
        </p:txBody>
      </p:sp>
    </p:spTree>
    <p:extLst>
      <p:ext uri="{BB962C8B-B14F-4D97-AF65-F5344CB8AC3E}">
        <p14:creationId xmlns:p14="http://schemas.microsoft.com/office/powerpoint/2010/main" val="2751645160"/>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488917" rtl="0" eaLnBrk="0" fontAlgn="base" hangingPunct="0">
        <a:spcBef>
          <a:spcPct val="0"/>
        </a:spcBef>
        <a:spcAft>
          <a:spcPct val="0"/>
        </a:spcAft>
        <a:defRPr sz="6700">
          <a:solidFill>
            <a:srgbClr val="000000"/>
          </a:solidFill>
          <a:latin typeface="+mj-lt"/>
          <a:ea typeface="+mj-ea"/>
          <a:cs typeface="+mj-cs"/>
          <a:sym typeface="Helvetica Light" charset="0"/>
        </a:defRPr>
      </a:lvl1pPr>
      <a:lvl2pPr algn="ctr" defTabSz="488917"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2pPr>
      <a:lvl3pPr algn="ctr" defTabSz="488917"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3pPr>
      <a:lvl4pPr algn="ctr" defTabSz="488917"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4pPr>
      <a:lvl5pPr algn="ctr" defTabSz="488917"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5pPr>
      <a:lvl6pPr marL="382630" algn="ctr" defTabSz="488917"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6pPr>
      <a:lvl7pPr marL="765262" algn="ctr" defTabSz="488917"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7pPr>
      <a:lvl8pPr marL="1147891" algn="ctr" defTabSz="488917"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8pPr>
      <a:lvl9pPr marL="1530522" algn="ctr" defTabSz="488917"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9pPr>
    </p:titleStyle>
    <p:bodyStyle>
      <a:lvl1pPr marL="318858" indent="-318858" algn="l" defTabSz="488917"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1pPr>
      <a:lvl2pPr marL="637718" indent="-318858" algn="l" defTabSz="488917"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2pPr>
      <a:lvl3pPr marL="956576" indent="-318858" algn="l" defTabSz="488917"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3pPr>
      <a:lvl4pPr marL="1275435" indent="-318858" algn="l" defTabSz="488917"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4pPr>
      <a:lvl5pPr marL="1594294" indent="-318858" algn="l" defTabSz="488917"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5pPr>
      <a:lvl6pPr marL="1976925" indent="-318858" algn="l" defTabSz="488917"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6pPr>
      <a:lvl7pPr marL="2359555" indent="-318858" algn="l" defTabSz="488917"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7pPr>
      <a:lvl8pPr marL="2742185" indent="-318858" algn="l" defTabSz="488917"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8pPr>
      <a:lvl9pPr marL="3124816" indent="-318858" algn="l" defTabSz="488917"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9pPr>
    </p:bodyStyle>
    <p:otherStyle>
      <a:defPPr>
        <a:defRPr lang="en-US"/>
      </a:defPPr>
      <a:lvl1pPr marL="0" algn="l" defTabSz="765262" rtl="0" eaLnBrk="1" latinLnBrk="0" hangingPunct="1">
        <a:defRPr sz="1500" kern="1200">
          <a:solidFill>
            <a:schemeClr val="tx1"/>
          </a:solidFill>
          <a:latin typeface="+mn-lt"/>
          <a:ea typeface="+mn-ea"/>
          <a:cs typeface="+mn-cs"/>
        </a:defRPr>
      </a:lvl1pPr>
      <a:lvl2pPr marL="382630" algn="l" defTabSz="765262" rtl="0" eaLnBrk="1" latinLnBrk="0" hangingPunct="1">
        <a:defRPr sz="1500" kern="1200">
          <a:solidFill>
            <a:schemeClr val="tx1"/>
          </a:solidFill>
          <a:latin typeface="+mn-lt"/>
          <a:ea typeface="+mn-ea"/>
          <a:cs typeface="+mn-cs"/>
        </a:defRPr>
      </a:lvl2pPr>
      <a:lvl3pPr marL="765262" algn="l" defTabSz="765262" rtl="0" eaLnBrk="1" latinLnBrk="0" hangingPunct="1">
        <a:defRPr sz="1500" kern="1200">
          <a:solidFill>
            <a:schemeClr val="tx1"/>
          </a:solidFill>
          <a:latin typeface="+mn-lt"/>
          <a:ea typeface="+mn-ea"/>
          <a:cs typeface="+mn-cs"/>
        </a:defRPr>
      </a:lvl3pPr>
      <a:lvl4pPr marL="1147891" algn="l" defTabSz="765262" rtl="0" eaLnBrk="1" latinLnBrk="0" hangingPunct="1">
        <a:defRPr sz="1500" kern="1200">
          <a:solidFill>
            <a:schemeClr val="tx1"/>
          </a:solidFill>
          <a:latin typeface="+mn-lt"/>
          <a:ea typeface="+mn-ea"/>
          <a:cs typeface="+mn-cs"/>
        </a:defRPr>
      </a:lvl4pPr>
      <a:lvl5pPr marL="1530522" algn="l" defTabSz="765262" rtl="0" eaLnBrk="1" latinLnBrk="0" hangingPunct="1">
        <a:defRPr sz="1500" kern="1200">
          <a:solidFill>
            <a:schemeClr val="tx1"/>
          </a:solidFill>
          <a:latin typeface="+mn-lt"/>
          <a:ea typeface="+mn-ea"/>
          <a:cs typeface="+mn-cs"/>
        </a:defRPr>
      </a:lvl5pPr>
      <a:lvl6pPr marL="1913153" algn="l" defTabSz="765262" rtl="0" eaLnBrk="1" latinLnBrk="0" hangingPunct="1">
        <a:defRPr sz="1500" kern="1200">
          <a:solidFill>
            <a:schemeClr val="tx1"/>
          </a:solidFill>
          <a:latin typeface="+mn-lt"/>
          <a:ea typeface="+mn-ea"/>
          <a:cs typeface="+mn-cs"/>
        </a:defRPr>
      </a:lvl6pPr>
      <a:lvl7pPr marL="2295783" algn="l" defTabSz="765262" rtl="0" eaLnBrk="1" latinLnBrk="0" hangingPunct="1">
        <a:defRPr sz="1500" kern="1200">
          <a:solidFill>
            <a:schemeClr val="tx1"/>
          </a:solidFill>
          <a:latin typeface="+mn-lt"/>
          <a:ea typeface="+mn-ea"/>
          <a:cs typeface="+mn-cs"/>
        </a:defRPr>
      </a:lvl7pPr>
      <a:lvl8pPr marL="2678414" algn="l" defTabSz="765262" rtl="0" eaLnBrk="1" latinLnBrk="0" hangingPunct="1">
        <a:defRPr sz="1500" kern="1200">
          <a:solidFill>
            <a:schemeClr val="tx1"/>
          </a:solidFill>
          <a:latin typeface="+mn-lt"/>
          <a:ea typeface="+mn-ea"/>
          <a:cs typeface="+mn-cs"/>
        </a:defRPr>
      </a:lvl8pPr>
      <a:lvl9pPr marL="3061045" algn="l" defTabSz="765262"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303A96"/>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1" name="Picture 10"/>
          <p:cNvPicPr/>
          <p:nvPr/>
        </p:nvPicPr>
        <p:blipFill>
          <a:blip r:embed="rId13" cstate="print"/>
          <a:stretch>
            <a:fillRect/>
          </a:stretch>
        </p:blipFill>
        <p:spPr>
          <a:xfrm>
            <a:off x="4279908" y="457200"/>
            <a:ext cx="3632200" cy="1371600"/>
          </a:xfrm>
          <a:prstGeom prst="rect">
            <a:avLst/>
          </a:prstGeom>
        </p:spPr>
      </p:pic>
      <p:sp>
        <p:nvSpPr>
          <p:cNvPr id="13" name="Rectangle 2"/>
          <p:cNvSpPr>
            <a:spLocks noChangeArrowheads="1"/>
          </p:cNvSpPr>
          <p:nvPr/>
        </p:nvSpPr>
        <p:spPr bwMode="auto">
          <a:xfrm>
            <a:off x="0" y="2209800"/>
            <a:ext cx="12192000" cy="2133600"/>
          </a:xfrm>
          <a:prstGeom prst="rect">
            <a:avLst/>
          </a:prstGeom>
          <a:gradFill rotWithShape="1">
            <a:gsLst>
              <a:gs pos="0">
                <a:srgbClr val="9ACA3C"/>
              </a:gs>
              <a:gs pos="100000">
                <a:srgbClr val="9ACA3C">
                  <a:gamma/>
                  <a:tint val="20000"/>
                  <a:invGamma/>
                </a:srgbClr>
              </a:gs>
            </a:gsLst>
            <a:lin ang="18900000" scaled="1"/>
          </a:gradFill>
          <a:ln w="38100">
            <a:solidFill>
              <a:srgbClr val="F57E20"/>
            </a:solidFill>
            <a:miter lim="800000"/>
            <a:headEnd/>
            <a:tailEnd/>
          </a:ln>
        </p:spPr>
        <p:txBody>
          <a:bodyPr vert="horz" wrap="square" lIns="91099" tIns="45560" rIns="91099" bIns="45560" numCol="1" anchor="t" anchorCtr="0" compatLnSpc="1">
            <a:prstTxWarp prst="textNoShape">
              <a:avLst/>
            </a:prstTxWarp>
          </a:bodyPr>
          <a:lstStyle/>
          <a:p>
            <a:endParaRPr lang="en-US" dirty="0"/>
          </a:p>
        </p:txBody>
      </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ctr" defTabSz="911013" rtl="0" eaLnBrk="1" latinLnBrk="0" hangingPunct="1">
        <a:spcBef>
          <a:spcPct val="0"/>
        </a:spcBef>
        <a:buNone/>
        <a:defRPr sz="4400" kern="1200">
          <a:solidFill>
            <a:schemeClr val="tx1"/>
          </a:solidFill>
          <a:latin typeface="+mj-lt"/>
          <a:ea typeface="+mj-ea"/>
          <a:cs typeface="+mj-cs"/>
        </a:defRPr>
      </a:lvl1pPr>
    </p:titleStyle>
    <p:bodyStyle>
      <a:lvl1pPr marL="341629" indent="-341629" algn="l" defTabSz="91101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191" indent="-284692" algn="l" defTabSz="91101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762" indent="-227753" algn="l" defTabSz="91101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269"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9770"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277"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0785"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285"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1794" indent="-227753" algn="l" defTabSz="9110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013" rtl="0" eaLnBrk="1" latinLnBrk="0" hangingPunct="1">
        <a:defRPr sz="1800" kern="1200">
          <a:solidFill>
            <a:schemeClr val="tx1"/>
          </a:solidFill>
          <a:latin typeface="+mn-lt"/>
          <a:ea typeface="+mn-ea"/>
          <a:cs typeface="+mn-cs"/>
        </a:defRPr>
      </a:lvl1pPr>
      <a:lvl2pPr marL="455504" algn="l" defTabSz="911013" rtl="0" eaLnBrk="1" latinLnBrk="0" hangingPunct="1">
        <a:defRPr sz="1800" kern="1200">
          <a:solidFill>
            <a:schemeClr val="tx1"/>
          </a:solidFill>
          <a:latin typeface="+mn-lt"/>
          <a:ea typeface="+mn-ea"/>
          <a:cs typeface="+mn-cs"/>
        </a:defRPr>
      </a:lvl2pPr>
      <a:lvl3pPr marL="911013" algn="l" defTabSz="911013" rtl="0" eaLnBrk="1" latinLnBrk="0" hangingPunct="1">
        <a:defRPr sz="1800" kern="1200">
          <a:solidFill>
            <a:schemeClr val="tx1"/>
          </a:solidFill>
          <a:latin typeface="+mn-lt"/>
          <a:ea typeface="+mn-ea"/>
          <a:cs typeface="+mn-cs"/>
        </a:defRPr>
      </a:lvl3pPr>
      <a:lvl4pPr marL="1366513" algn="l" defTabSz="911013" rtl="0" eaLnBrk="1" latinLnBrk="0" hangingPunct="1">
        <a:defRPr sz="1800" kern="1200">
          <a:solidFill>
            <a:schemeClr val="tx1"/>
          </a:solidFill>
          <a:latin typeface="+mn-lt"/>
          <a:ea typeface="+mn-ea"/>
          <a:cs typeface="+mn-cs"/>
        </a:defRPr>
      </a:lvl4pPr>
      <a:lvl5pPr marL="1822021" algn="l" defTabSz="911013" rtl="0" eaLnBrk="1" latinLnBrk="0" hangingPunct="1">
        <a:defRPr sz="1800" kern="1200">
          <a:solidFill>
            <a:schemeClr val="tx1"/>
          </a:solidFill>
          <a:latin typeface="+mn-lt"/>
          <a:ea typeface="+mn-ea"/>
          <a:cs typeface="+mn-cs"/>
        </a:defRPr>
      </a:lvl5pPr>
      <a:lvl6pPr marL="2277527" algn="l" defTabSz="911013" rtl="0" eaLnBrk="1" latinLnBrk="0" hangingPunct="1">
        <a:defRPr sz="1800" kern="1200">
          <a:solidFill>
            <a:schemeClr val="tx1"/>
          </a:solidFill>
          <a:latin typeface="+mn-lt"/>
          <a:ea typeface="+mn-ea"/>
          <a:cs typeface="+mn-cs"/>
        </a:defRPr>
      </a:lvl6pPr>
      <a:lvl7pPr marL="2733025" algn="l" defTabSz="911013" rtl="0" eaLnBrk="1" latinLnBrk="0" hangingPunct="1">
        <a:defRPr sz="1800" kern="1200">
          <a:solidFill>
            <a:schemeClr val="tx1"/>
          </a:solidFill>
          <a:latin typeface="+mn-lt"/>
          <a:ea typeface="+mn-ea"/>
          <a:cs typeface="+mn-cs"/>
        </a:defRPr>
      </a:lvl7pPr>
      <a:lvl8pPr marL="3188538" algn="l" defTabSz="911013" rtl="0" eaLnBrk="1" latinLnBrk="0" hangingPunct="1">
        <a:defRPr sz="1800" kern="1200">
          <a:solidFill>
            <a:schemeClr val="tx1"/>
          </a:solidFill>
          <a:latin typeface="+mn-lt"/>
          <a:ea typeface="+mn-ea"/>
          <a:cs typeface="+mn-cs"/>
        </a:defRPr>
      </a:lvl8pPr>
      <a:lvl9pPr marL="3644044" algn="l" defTabSz="91101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099" tIns="45560" rIns="91099" bIns="455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36"/>
            <a:ext cx="10972800" cy="4525963"/>
          </a:xfrm>
          <a:prstGeom prst="rect">
            <a:avLst/>
          </a:prstGeom>
        </p:spPr>
        <p:txBody>
          <a:bodyPr vert="horz" lIns="91099" tIns="45560" rIns="91099" bIns="455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6"/>
            <a:ext cx="2844800" cy="365125"/>
          </a:xfrm>
          <a:prstGeom prst="rect">
            <a:avLst/>
          </a:prstGeom>
        </p:spPr>
        <p:txBody>
          <a:bodyPr vert="horz" lIns="91099" tIns="45560" rIns="91099" bIns="45560" rtlCol="0" anchor="ctr"/>
          <a:lstStyle>
            <a:lvl1pPr algn="l">
              <a:defRPr sz="1200">
                <a:solidFill>
                  <a:schemeClr val="tx1">
                    <a:tint val="75000"/>
                  </a:schemeClr>
                </a:solidFill>
              </a:defRPr>
            </a:lvl1pPr>
          </a:lstStyle>
          <a:p>
            <a:fld id="{5586B75A-687E-405C-8A0B-8D00578BA2C3}" type="datetime1">
              <a:rPr lang="en-US" smtClean="0"/>
              <a:pPr/>
              <a:t>6/23/13</a:t>
            </a:fld>
            <a:endParaRPr lang="en-US"/>
          </a:p>
        </p:txBody>
      </p:sp>
      <p:sp>
        <p:nvSpPr>
          <p:cNvPr id="5" name="Footer Placeholder 4"/>
          <p:cNvSpPr>
            <a:spLocks noGrp="1"/>
          </p:cNvSpPr>
          <p:nvPr>
            <p:ph type="ftr" sz="quarter" idx="3"/>
          </p:nvPr>
        </p:nvSpPr>
        <p:spPr>
          <a:xfrm>
            <a:off x="4165608" y="6356386"/>
            <a:ext cx="3860800" cy="365125"/>
          </a:xfrm>
          <a:prstGeom prst="rect">
            <a:avLst/>
          </a:prstGeom>
        </p:spPr>
        <p:txBody>
          <a:bodyPr vert="horz" lIns="91099" tIns="45560" rIns="91099" bIns="455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3" y="6356386"/>
            <a:ext cx="2844800" cy="365125"/>
          </a:xfrm>
          <a:prstGeom prst="rect">
            <a:avLst/>
          </a:prstGeom>
        </p:spPr>
        <p:txBody>
          <a:bodyPr vert="horz" lIns="91099" tIns="45560" rIns="91099" bIns="45560" rtlCol="0" anchor="ctr"/>
          <a:lstStyle>
            <a:lvl1pPr algn="r">
              <a:defRPr sz="120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70576232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ctr" defTabSz="455504" rtl="0" eaLnBrk="1" latinLnBrk="0" hangingPunct="1">
        <a:spcBef>
          <a:spcPct val="0"/>
        </a:spcBef>
        <a:buNone/>
        <a:defRPr sz="4400" kern="1200">
          <a:solidFill>
            <a:schemeClr val="tx1"/>
          </a:solidFill>
          <a:latin typeface="+mj-lt"/>
          <a:ea typeface="+mj-ea"/>
          <a:cs typeface="+mj-cs"/>
        </a:defRPr>
      </a:lvl1pPr>
    </p:titleStyle>
    <p:bodyStyle>
      <a:lvl1pPr marL="341629" indent="-341629" algn="l" defTabSz="455504" rtl="0" eaLnBrk="1" latinLnBrk="0" hangingPunct="1">
        <a:spcBef>
          <a:spcPct val="20000"/>
        </a:spcBef>
        <a:buFont typeface="Arial"/>
        <a:buChar char="•"/>
        <a:defRPr sz="3200" kern="1200">
          <a:solidFill>
            <a:schemeClr val="tx1"/>
          </a:solidFill>
          <a:latin typeface="+mn-lt"/>
          <a:ea typeface="+mn-ea"/>
          <a:cs typeface="+mn-cs"/>
        </a:defRPr>
      </a:lvl1pPr>
      <a:lvl2pPr marL="740191" indent="-284692" algn="l" defTabSz="455504" rtl="0" eaLnBrk="1" latinLnBrk="0" hangingPunct="1">
        <a:spcBef>
          <a:spcPct val="20000"/>
        </a:spcBef>
        <a:buFont typeface="Arial"/>
        <a:buChar char="–"/>
        <a:defRPr sz="2800" kern="1200">
          <a:solidFill>
            <a:schemeClr val="tx1"/>
          </a:solidFill>
          <a:latin typeface="+mn-lt"/>
          <a:ea typeface="+mn-ea"/>
          <a:cs typeface="+mn-cs"/>
        </a:defRPr>
      </a:lvl2pPr>
      <a:lvl3pPr marL="1138762" indent="-227753" algn="l" defTabSz="455504" rtl="0" eaLnBrk="1" latinLnBrk="0" hangingPunct="1">
        <a:spcBef>
          <a:spcPct val="20000"/>
        </a:spcBef>
        <a:buFont typeface="Arial"/>
        <a:buChar char="•"/>
        <a:defRPr sz="2400" kern="1200">
          <a:solidFill>
            <a:schemeClr val="tx1"/>
          </a:solidFill>
          <a:latin typeface="+mn-lt"/>
          <a:ea typeface="+mn-ea"/>
          <a:cs typeface="+mn-cs"/>
        </a:defRPr>
      </a:lvl3pPr>
      <a:lvl4pPr marL="1594269" indent="-227753" algn="l" defTabSz="455504" rtl="0" eaLnBrk="1" latinLnBrk="0" hangingPunct="1">
        <a:spcBef>
          <a:spcPct val="20000"/>
        </a:spcBef>
        <a:buFont typeface="Arial"/>
        <a:buChar char="–"/>
        <a:defRPr sz="2000" kern="1200">
          <a:solidFill>
            <a:schemeClr val="tx1"/>
          </a:solidFill>
          <a:latin typeface="+mn-lt"/>
          <a:ea typeface="+mn-ea"/>
          <a:cs typeface="+mn-cs"/>
        </a:defRPr>
      </a:lvl4pPr>
      <a:lvl5pPr marL="2049770" indent="-227753" algn="l" defTabSz="455504" rtl="0" eaLnBrk="1" latinLnBrk="0" hangingPunct="1">
        <a:spcBef>
          <a:spcPct val="20000"/>
        </a:spcBef>
        <a:buFont typeface="Arial"/>
        <a:buChar char="»"/>
        <a:defRPr sz="2000" kern="1200">
          <a:solidFill>
            <a:schemeClr val="tx1"/>
          </a:solidFill>
          <a:latin typeface="+mn-lt"/>
          <a:ea typeface="+mn-ea"/>
          <a:cs typeface="+mn-cs"/>
        </a:defRPr>
      </a:lvl5pPr>
      <a:lvl6pPr marL="2505277" indent="-227753" algn="l" defTabSz="455504" rtl="0" eaLnBrk="1" latinLnBrk="0" hangingPunct="1">
        <a:spcBef>
          <a:spcPct val="20000"/>
        </a:spcBef>
        <a:buFont typeface="Arial"/>
        <a:buChar char="•"/>
        <a:defRPr sz="2000" kern="1200">
          <a:solidFill>
            <a:schemeClr val="tx1"/>
          </a:solidFill>
          <a:latin typeface="+mn-lt"/>
          <a:ea typeface="+mn-ea"/>
          <a:cs typeface="+mn-cs"/>
        </a:defRPr>
      </a:lvl6pPr>
      <a:lvl7pPr marL="2960785" indent="-227753" algn="l" defTabSz="455504" rtl="0" eaLnBrk="1" latinLnBrk="0" hangingPunct="1">
        <a:spcBef>
          <a:spcPct val="20000"/>
        </a:spcBef>
        <a:buFont typeface="Arial"/>
        <a:buChar char="•"/>
        <a:defRPr sz="2000" kern="1200">
          <a:solidFill>
            <a:schemeClr val="tx1"/>
          </a:solidFill>
          <a:latin typeface="+mn-lt"/>
          <a:ea typeface="+mn-ea"/>
          <a:cs typeface="+mn-cs"/>
        </a:defRPr>
      </a:lvl7pPr>
      <a:lvl8pPr marL="3416285" indent="-227753" algn="l" defTabSz="455504" rtl="0" eaLnBrk="1" latinLnBrk="0" hangingPunct="1">
        <a:spcBef>
          <a:spcPct val="20000"/>
        </a:spcBef>
        <a:buFont typeface="Arial"/>
        <a:buChar char="•"/>
        <a:defRPr sz="2000" kern="1200">
          <a:solidFill>
            <a:schemeClr val="tx1"/>
          </a:solidFill>
          <a:latin typeface="+mn-lt"/>
          <a:ea typeface="+mn-ea"/>
          <a:cs typeface="+mn-cs"/>
        </a:defRPr>
      </a:lvl8pPr>
      <a:lvl9pPr marL="3871794" indent="-227753" algn="l" defTabSz="45550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04" rtl="0" eaLnBrk="1" latinLnBrk="0" hangingPunct="1">
        <a:defRPr sz="1800" kern="1200">
          <a:solidFill>
            <a:schemeClr val="tx1"/>
          </a:solidFill>
          <a:latin typeface="+mn-lt"/>
          <a:ea typeface="+mn-ea"/>
          <a:cs typeface="+mn-cs"/>
        </a:defRPr>
      </a:lvl1pPr>
      <a:lvl2pPr marL="455504" algn="l" defTabSz="455504" rtl="0" eaLnBrk="1" latinLnBrk="0" hangingPunct="1">
        <a:defRPr sz="1800" kern="1200">
          <a:solidFill>
            <a:schemeClr val="tx1"/>
          </a:solidFill>
          <a:latin typeface="+mn-lt"/>
          <a:ea typeface="+mn-ea"/>
          <a:cs typeface="+mn-cs"/>
        </a:defRPr>
      </a:lvl2pPr>
      <a:lvl3pPr marL="911013" algn="l" defTabSz="455504" rtl="0" eaLnBrk="1" latinLnBrk="0" hangingPunct="1">
        <a:defRPr sz="1800" kern="1200">
          <a:solidFill>
            <a:schemeClr val="tx1"/>
          </a:solidFill>
          <a:latin typeface="+mn-lt"/>
          <a:ea typeface="+mn-ea"/>
          <a:cs typeface="+mn-cs"/>
        </a:defRPr>
      </a:lvl3pPr>
      <a:lvl4pPr marL="1366513" algn="l" defTabSz="455504" rtl="0" eaLnBrk="1" latinLnBrk="0" hangingPunct="1">
        <a:defRPr sz="1800" kern="1200">
          <a:solidFill>
            <a:schemeClr val="tx1"/>
          </a:solidFill>
          <a:latin typeface="+mn-lt"/>
          <a:ea typeface="+mn-ea"/>
          <a:cs typeface="+mn-cs"/>
        </a:defRPr>
      </a:lvl4pPr>
      <a:lvl5pPr marL="1822021" algn="l" defTabSz="455504" rtl="0" eaLnBrk="1" latinLnBrk="0" hangingPunct="1">
        <a:defRPr sz="1800" kern="1200">
          <a:solidFill>
            <a:schemeClr val="tx1"/>
          </a:solidFill>
          <a:latin typeface="+mn-lt"/>
          <a:ea typeface="+mn-ea"/>
          <a:cs typeface="+mn-cs"/>
        </a:defRPr>
      </a:lvl5pPr>
      <a:lvl6pPr marL="2277527" algn="l" defTabSz="455504" rtl="0" eaLnBrk="1" latinLnBrk="0" hangingPunct="1">
        <a:defRPr sz="1800" kern="1200">
          <a:solidFill>
            <a:schemeClr val="tx1"/>
          </a:solidFill>
          <a:latin typeface="+mn-lt"/>
          <a:ea typeface="+mn-ea"/>
          <a:cs typeface="+mn-cs"/>
        </a:defRPr>
      </a:lvl6pPr>
      <a:lvl7pPr marL="2733025" algn="l" defTabSz="455504" rtl="0" eaLnBrk="1" latinLnBrk="0" hangingPunct="1">
        <a:defRPr sz="1800" kern="1200">
          <a:solidFill>
            <a:schemeClr val="tx1"/>
          </a:solidFill>
          <a:latin typeface="+mn-lt"/>
          <a:ea typeface="+mn-ea"/>
          <a:cs typeface="+mn-cs"/>
        </a:defRPr>
      </a:lvl7pPr>
      <a:lvl8pPr marL="3188538" algn="l" defTabSz="455504" rtl="0" eaLnBrk="1" latinLnBrk="0" hangingPunct="1">
        <a:defRPr sz="1800" kern="1200">
          <a:solidFill>
            <a:schemeClr val="tx1"/>
          </a:solidFill>
          <a:latin typeface="+mn-lt"/>
          <a:ea typeface="+mn-ea"/>
          <a:cs typeface="+mn-cs"/>
        </a:defRPr>
      </a:lvl8pPr>
      <a:lvl9pPr marL="3644044" algn="l" defTabSz="45550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190628" y="178594"/>
            <a:ext cx="9810751" cy="1714500"/>
          </a:xfrm>
          <a:prstGeom prst="rect">
            <a:avLst/>
          </a:prstGeom>
          <a:noFill/>
          <a:ln w="12700">
            <a:noFill/>
            <a:miter lim="0"/>
            <a:headEnd/>
            <a:tailEnd/>
          </a:ln>
        </p:spPr>
        <p:txBody>
          <a:bodyPr vert="horz" wrap="square" lIns="42370" tIns="42370" rIns="42370" bIns="42370" numCol="1" anchor="ctr" anchorCtr="0" compatLnSpc="1">
            <a:prstTxWarp prst="textNoShape">
              <a:avLst/>
            </a:prstTxWarp>
          </a:bodyPr>
          <a:lstStyle/>
          <a:p>
            <a:pPr lvl="0"/>
            <a:r>
              <a:rPr lang="en-US" smtClean="0">
                <a:sym typeface="Helvetica Light" charset="0"/>
              </a:rPr>
              <a:t>Click to edit Master title style</a:t>
            </a:r>
          </a:p>
        </p:txBody>
      </p:sp>
      <p:sp>
        <p:nvSpPr>
          <p:cNvPr id="1027" name="Rectangle 2"/>
          <p:cNvSpPr>
            <a:spLocks noGrp="1"/>
          </p:cNvSpPr>
          <p:nvPr>
            <p:ph type="body" idx="1"/>
          </p:nvPr>
        </p:nvSpPr>
        <p:spPr bwMode="auto">
          <a:xfrm>
            <a:off x="1190628" y="1946706"/>
            <a:ext cx="9810751" cy="4018359"/>
          </a:xfrm>
          <a:prstGeom prst="rect">
            <a:avLst/>
          </a:prstGeom>
          <a:noFill/>
          <a:ln w="12700">
            <a:noFill/>
            <a:miter lim="0"/>
            <a:headEnd/>
            <a:tailEnd/>
          </a:ln>
        </p:spPr>
        <p:txBody>
          <a:bodyPr vert="horz" wrap="square" lIns="42370" tIns="42370" rIns="42370" bIns="42370" numCol="1" anchor="ctr" anchorCtr="0" compatLnSpc="1">
            <a:prstTxWarp prst="textNoShape">
              <a:avLst/>
            </a:prstTxWarp>
          </a:bodyPr>
          <a:lstStyle/>
          <a:p>
            <a:pPr lvl="0"/>
            <a:r>
              <a:rPr lang="en-US" smtClean="0">
                <a:sym typeface="Helvetica Light" charset="0"/>
              </a:rPr>
              <a:t>Click to edit Master text styles</a:t>
            </a:r>
          </a:p>
          <a:p>
            <a:pPr lvl="1"/>
            <a:r>
              <a:rPr lang="en-US" smtClean="0">
                <a:sym typeface="Helvetica Light" charset="0"/>
              </a:rPr>
              <a:t>Second level</a:t>
            </a:r>
          </a:p>
          <a:p>
            <a:pPr lvl="2"/>
            <a:r>
              <a:rPr lang="en-US" smtClean="0">
                <a:sym typeface="Helvetica Light" charset="0"/>
              </a:rPr>
              <a:t>Third level</a:t>
            </a:r>
          </a:p>
          <a:p>
            <a:pPr lvl="3"/>
            <a:r>
              <a:rPr lang="en-US" smtClean="0">
                <a:sym typeface="Helvetica Light" charset="0"/>
              </a:rPr>
              <a:t>Fourth level</a:t>
            </a:r>
          </a:p>
          <a:p>
            <a:pPr lvl="4"/>
            <a:r>
              <a:rPr lang="en-US" smtClean="0">
                <a:sym typeface="Helvetica Light" charset="0"/>
              </a:rPr>
              <a:t>Fifth level</a:t>
            </a:r>
          </a:p>
        </p:txBody>
      </p:sp>
    </p:spTree>
    <p:extLst>
      <p:ext uri="{BB962C8B-B14F-4D97-AF65-F5344CB8AC3E}">
        <p14:creationId xmlns:p14="http://schemas.microsoft.com/office/powerpoint/2010/main" val="215924271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87223" rtl="0" eaLnBrk="0" fontAlgn="base" hangingPunct="0">
        <a:spcBef>
          <a:spcPct val="0"/>
        </a:spcBef>
        <a:spcAft>
          <a:spcPct val="0"/>
        </a:spcAft>
        <a:defRPr sz="6700">
          <a:solidFill>
            <a:srgbClr val="000000"/>
          </a:solidFill>
          <a:latin typeface="+mj-lt"/>
          <a:ea typeface="+mj-ea"/>
          <a:cs typeface="+mj-cs"/>
          <a:sym typeface="Helvetica Light" charset="0"/>
        </a:defRPr>
      </a:lvl1pPr>
      <a:lvl2pPr algn="ctr" defTabSz="487223"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2pPr>
      <a:lvl3pPr algn="ctr" defTabSz="487223"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3pPr>
      <a:lvl4pPr algn="ctr" defTabSz="487223"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4pPr>
      <a:lvl5pPr algn="ctr" defTabSz="487223"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5pPr>
      <a:lvl6pPr marL="381297" algn="ctr" defTabSz="487223"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6pPr>
      <a:lvl7pPr marL="762602" algn="ctr" defTabSz="487223"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7pPr>
      <a:lvl8pPr marL="1143909" algn="ctr" defTabSz="487223"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8pPr>
      <a:lvl9pPr marL="1525214" algn="ctr" defTabSz="487223"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9pPr>
    </p:titleStyle>
    <p:bodyStyle>
      <a:lvl1pPr marL="317747" indent="-317747" algn="l" defTabSz="487223"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1pPr>
      <a:lvl2pPr marL="635490" indent="-317747" algn="l" defTabSz="487223"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2pPr>
      <a:lvl3pPr marL="953258" indent="-317747" algn="l" defTabSz="487223"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3pPr>
      <a:lvl4pPr marL="1271010" indent="-317747" algn="l" defTabSz="487223"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4pPr>
      <a:lvl5pPr marL="1588772" indent="-317747" algn="l" defTabSz="487223"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5pPr>
      <a:lvl6pPr marL="1970070" indent="-317747" algn="l" defTabSz="487223"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6pPr>
      <a:lvl7pPr marL="2351368" indent="-317747" algn="l" defTabSz="487223"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7pPr>
      <a:lvl8pPr marL="2732669" indent="-317747" algn="l" defTabSz="487223"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8pPr>
      <a:lvl9pPr marL="3113975" indent="-317747" algn="l" defTabSz="487223"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9pPr>
    </p:bodyStyle>
    <p:otherStyle>
      <a:defPPr>
        <a:defRPr lang="en-US"/>
      </a:defPPr>
      <a:lvl1pPr marL="0" algn="l" defTabSz="762602" rtl="0" eaLnBrk="1" latinLnBrk="0" hangingPunct="1">
        <a:defRPr sz="1500" kern="1200">
          <a:solidFill>
            <a:schemeClr val="tx1"/>
          </a:solidFill>
          <a:latin typeface="+mn-lt"/>
          <a:ea typeface="+mn-ea"/>
          <a:cs typeface="+mn-cs"/>
        </a:defRPr>
      </a:lvl1pPr>
      <a:lvl2pPr marL="381297" algn="l" defTabSz="762602" rtl="0" eaLnBrk="1" latinLnBrk="0" hangingPunct="1">
        <a:defRPr sz="1500" kern="1200">
          <a:solidFill>
            <a:schemeClr val="tx1"/>
          </a:solidFill>
          <a:latin typeface="+mn-lt"/>
          <a:ea typeface="+mn-ea"/>
          <a:cs typeface="+mn-cs"/>
        </a:defRPr>
      </a:lvl2pPr>
      <a:lvl3pPr marL="762602" algn="l" defTabSz="762602" rtl="0" eaLnBrk="1" latinLnBrk="0" hangingPunct="1">
        <a:defRPr sz="1500" kern="1200">
          <a:solidFill>
            <a:schemeClr val="tx1"/>
          </a:solidFill>
          <a:latin typeface="+mn-lt"/>
          <a:ea typeface="+mn-ea"/>
          <a:cs typeface="+mn-cs"/>
        </a:defRPr>
      </a:lvl3pPr>
      <a:lvl4pPr marL="1143909" algn="l" defTabSz="762602" rtl="0" eaLnBrk="1" latinLnBrk="0" hangingPunct="1">
        <a:defRPr sz="1500" kern="1200">
          <a:solidFill>
            <a:schemeClr val="tx1"/>
          </a:solidFill>
          <a:latin typeface="+mn-lt"/>
          <a:ea typeface="+mn-ea"/>
          <a:cs typeface="+mn-cs"/>
        </a:defRPr>
      </a:lvl4pPr>
      <a:lvl5pPr marL="1525214" algn="l" defTabSz="762602" rtl="0" eaLnBrk="1" latinLnBrk="0" hangingPunct="1">
        <a:defRPr sz="1500" kern="1200">
          <a:solidFill>
            <a:schemeClr val="tx1"/>
          </a:solidFill>
          <a:latin typeface="+mn-lt"/>
          <a:ea typeface="+mn-ea"/>
          <a:cs typeface="+mn-cs"/>
        </a:defRPr>
      </a:lvl5pPr>
      <a:lvl6pPr marL="1906517" algn="l" defTabSz="762602" rtl="0" eaLnBrk="1" latinLnBrk="0" hangingPunct="1">
        <a:defRPr sz="1500" kern="1200">
          <a:solidFill>
            <a:schemeClr val="tx1"/>
          </a:solidFill>
          <a:latin typeface="+mn-lt"/>
          <a:ea typeface="+mn-ea"/>
          <a:cs typeface="+mn-cs"/>
        </a:defRPr>
      </a:lvl6pPr>
      <a:lvl7pPr marL="2287821" algn="l" defTabSz="762602" rtl="0" eaLnBrk="1" latinLnBrk="0" hangingPunct="1">
        <a:defRPr sz="1500" kern="1200">
          <a:solidFill>
            <a:schemeClr val="tx1"/>
          </a:solidFill>
          <a:latin typeface="+mn-lt"/>
          <a:ea typeface="+mn-ea"/>
          <a:cs typeface="+mn-cs"/>
        </a:defRPr>
      </a:lvl7pPr>
      <a:lvl8pPr marL="2669124" algn="l" defTabSz="762602" rtl="0" eaLnBrk="1" latinLnBrk="0" hangingPunct="1">
        <a:defRPr sz="1500" kern="1200">
          <a:solidFill>
            <a:schemeClr val="tx1"/>
          </a:solidFill>
          <a:latin typeface="+mn-lt"/>
          <a:ea typeface="+mn-ea"/>
          <a:cs typeface="+mn-cs"/>
        </a:defRPr>
      </a:lvl8pPr>
      <a:lvl9pPr marL="3050429" algn="l" defTabSz="762602"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0748" tIns="45396" rIns="90748" bIns="453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66"/>
            <a:ext cx="10972800" cy="4525963"/>
          </a:xfrm>
          <a:prstGeom prst="rect">
            <a:avLst/>
          </a:prstGeom>
        </p:spPr>
        <p:txBody>
          <a:bodyPr vert="horz" lIns="90748" tIns="45396" rIns="90748" bIns="453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18"/>
            <a:ext cx="2844800" cy="365125"/>
          </a:xfrm>
          <a:prstGeom prst="rect">
            <a:avLst/>
          </a:prstGeom>
        </p:spPr>
        <p:txBody>
          <a:bodyPr vert="horz" lIns="90748" tIns="45396" rIns="90748" bIns="45396" rtlCol="0" anchor="ctr"/>
          <a:lstStyle>
            <a:lvl1pPr algn="l">
              <a:defRPr sz="1200">
                <a:solidFill>
                  <a:schemeClr val="tx1">
                    <a:tint val="75000"/>
                  </a:schemeClr>
                </a:solidFill>
              </a:defRPr>
            </a:lvl1pPr>
          </a:lstStyle>
          <a:p>
            <a:pPr defTabSz="907526"/>
            <a:fld id="{5586B75A-687E-405C-8A0B-8D00578BA2C3}" type="datetime1">
              <a:rPr lang="en-US" smtClean="0">
                <a:solidFill>
                  <a:prstClr val="black">
                    <a:tint val="75000"/>
                  </a:prstClr>
                </a:solidFill>
              </a:rPr>
              <a:pPr defTabSz="907526"/>
              <a:t>6/23/13</a:t>
            </a:fld>
            <a:endParaRPr lang="en-US">
              <a:solidFill>
                <a:prstClr val="black">
                  <a:tint val="75000"/>
                </a:prstClr>
              </a:solidFill>
            </a:endParaRPr>
          </a:p>
        </p:txBody>
      </p:sp>
      <p:sp>
        <p:nvSpPr>
          <p:cNvPr id="5" name="Footer Placeholder 4"/>
          <p:cNvSpPr>
            <a:spLocks noGrp="1"/>
          </p:cNvSpPr>
          <p:nvPr>
            <p:ph type="ftr" sz="quarter" idx="3"/>
          </p:nvPr>
        </p:nvSpPr>
        <p:spPr>
          <a:xfrm>
            <a:off x="4165608" y="6356418"/>
            <a:ext cx="3860800" cy="365125"/>
          </a:xfrm>
          <a:prstGeom prst="rect">
            <a:avLst/>
          </a:prstGeom>
        </p:spPr>
        <p:txBody>
          <a:bodyPr vert="horz" lIns="90748" tIns="45396" rIns="90748" bIns="45396" rtlCol="0" anchor="ctr"/>
          <a:lstStyle>
            <a:lvl1pPr algn="ctr">
              <a:defRPr sz="1200">
                <a:solidFill>
                  <a:schemeClr val="tx1">
                    <a:tint val="75000"/>
                  </a:schemeClr>
                </a:solidFill>
              </a:defRPr>
            </a:lvl1pPr>
          </a:lstStyle>
          <a:p>
            <a:pPr defTabSz="907526"/>
            <a:endParaRPr lang="en-US">
              <a:solidFill>
                <a:prstClr val="black">
                  <a:tint val="75000"/>
                </a:prstClr>
              </a:solidFill>
            </a:endParaRPr>
          </a:p>
        </p:txBody>
      </p:sp>
      <p:sp>
        <p:nvSpPr>
          <p:cNvPr id="6" name="Slide Number Placeholder 5"/>
          <p:cNvSpPr>
            <a:spLocks noGrp="1"/>
          </p:cNvSpPr>
          <p:nvPr>
            <p:ph type="sldNum" sz="quarter" idx="4"/>
          </p:nvPr>
        </p:nvSpPr>
        <p:spPr>
          <a:xfrm>
            <a:off x="8737603" y="6356418"/>
            <a:ext cx="2844800" cy="365125"/>
          </a:xfrm>
          <a:prstGeom prst="rect">
            <a:avLst/>
          </a:prstGeom>
        </p:spPr>
        <p:txBody>
          <a:bodyPr vert="horz" lIns="90748" tIns="45396" rIns="90748" bIns="45396" rtlCol="0" anchor="ctr"/>
          <a:lstStyle>
            <a:lvl1pPr algn="r">
              <a:defRPr sz="1200">
                <a:solidFill>
                  <a:schemeClr val="tx1">
                    <a:tint val="75000"/>
                  </a:schemeClr>
                </a:solidFill>
              </a:defRPr>
            </a:lvl1pPr>
          </a:lstStyle>
          <a:p>
            <a:pPr defTabSz="907526"/>
            <a:fld id="{4FAB73BC-B049-4115-A692-8D63A059BFB8}" type="slidenum">
              <a:rPr lang="en-US" smtClean="0">
                <a:solidFill>
                  <a:prstClr val="black">
                    <a:tint val="75000"/>
                  </a:prstClr>
                </a:solidFill>
              </a:rPr>
              <a:pPr defTabSz="907526"/>
              <a:t>‹#›</a:t>
            </a:fld>
            <a:endParaRPr lang="en-US">
              <a:solidFill>
                <a:prstClr val="black">
                  <a:tint val="75000"/>
                </a:prstClr>
              </a:solidFill>
            </a:endParaRPr>
          </a:p>
        </p:txBody>
      </p:sp>
    </p:spTree>
    <p:extLst>
      <p:ext uri="{BB962C8B-B14F-4D97-AF65-F5344CB8AC3E}">
        <p14:creationId xmlns:p14="http://schemas.microsoft.com/office/powerpoint/2010/main" val="416714216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ftr="0" dt="0"/>
  <p:txStyles>
    <p:titleStyle>
      <a:lvl1pPr algn="ctr" defTabSz="453763" rtl="0" eaLnBrk="1" latinLnBrk="0" hangingPunct="1">
        <a:spcBef>
          <a:spcPct val="0"/>
        </a:spcBef>
        <a:buNone/>
        <a:defRPr sz="4400" kern="1200">
          <a:solidFill>
            <a:schemeClr val="tx1"/>
          </a:solidFill>
          <a:latin typeface="+mj-lt"/>
          <a:ea typeface="+mj-ea"/>
          <a:cs typeface="+mj-cs"/>
        </a:defRPr>
      </a:lvl1pPr>
    </p:titleStyle>
    <p:bodyStyle>
      <a:lvl1pPr marL="340318" indent="-340318" algn="l" defTabSz="453763" rtl="0" eaLnBrk="1" latinLnBrk="0" hangingPunct="1">
        <a:spcBef>
          <a:spcPct val="20000"/>
        </a:spcBef>
        <a:buFont typeface="Arial"/>
        <a:buChar char="•"/>
        <a:defRPr sz="3200" kern="1200">
          <a:solidFill>
            <a:schemeClr val="tx1"/>
          </a:solidFill>
          <a:latin typeface="+mn-lt"/>
          <a:ea typeface="+mn-ea"/>
          <a:cs typeface="+mn-cs"/>
        </a:defRPr>
      </a:lvl1pPr>
      <a:lvl2pPr marL="737362" indent="-283604" algn="l" defTabSz="453763" rtl="0" eaLnBrk="1" latinLnBrk="0" hangingPunct="1">
        <a:spcBef>
          <a:spcPct val="20000"/>
        </a:spcBef>
        <a:buFont typeface="Arial"/>
        <a:buChar char="–"/>
        <a:defRPr sz="2800" kern="1200">
          <a:solidFill>
            <a:schemeClr val="tx1"/>
          </a:solidFill>
          <a:latin typeface="+mn-lt"/>
          <a:ea typeface="+mn-ea"/>
          <a:cs typeface="+mn-cs"/>
        </a:defRPr>
      </a:lvl2pPr>
      <a:lvl3pPr marL="1134406" indent="-226886" algn="l" defTabSz="453763" rtl="0" eaLnBrk="1" latinLnBrk="0" hangingPunct="1">
        <a:spcBef>
          <a:spcPct val="20000"/>
        </a:spcBef>
        <a:buFont typeface="Arial"/>
        <a:buChar char="•"/>
        <a:defRPr sz="2400" kern="1200">
          <a:solidFill>
            <a:schemeClr val="tx1"/>
          </a:solidFill>
          <a:latin typeface="+mn-lt"/>
          <a:ea typeface="+mn-ea"/>
          <a:cs typeface="+mn-cs"/>
        </a:defRPr>
      </a:lvl3pPr>
      <a:lvl4pPr marL="1588182" indent="-226886" algn="l" defTabSz="453763" rtl="0" eaLnBrk="1" latinLnBrk="0" hangingPunct="1">
        <a:spcBef>
          <a:spcPct val="20000"/>
        </a:spcBef>
        <a:buFont typeface="Arial"/>
        <a:buChar char="–"/>
        <a:defRPr sz="2000" kern="1200">
          <a:solidFill>
            <a:schemeClr val="tx1"/>
          </a:solidFill>
          <a:latin typeface="+mn-lt"/>
          <a:ea typeface="+mn-ea"/>
          <a:cs typeface="+mn-cs"/>
        </a:defRPr>
      </a:lvl4pPr>
      <a:lvl5pPr marL="2041926" indent="-226886" algn="l" defTabSz="453763" rtl="0" eaLnBrk="1" latinLnBrk="0" hangingPunct="1">
        <a:spcBef>
          <a:spcPct val="20000"/>
        </a:spcBef>
        <a:buFont typeface="Arial"/>
        <a:buChar char="»"/>
        <a:defRPr sz="2000" kern="1200">
          <a:solidFill>
            <a:schemeClr val="tx1"/>
          </a:solidFill>
          <a:latin typeface="+mn-lt"/>
          <a:ea typeface="+mn-ea"/>
          <a:cs typeface="+mn-cs"/>
        </a:defRPr>
      </a:lvl5pPr>
      <a:lvl6pPr marL="2495689" indent="-226886" algn="l" defTabSz="453763" rtl="0" eaLnBrk="1" latinLnBrk="0" hangingPunct="1">
        <a:spcBef>
          <a:spcPct val="20000"/>
        </a:spcBef>
        <a:buFont typeface="Arial"/>
        <a:buChar char="•"/>
        <a:defRPr sz="2000" kern="1200">
          <a:solidFill>
            <a:schemeClr val="tx1"/>
          </a:solidFill>
          <a:latin typeface="+mn-lt"/>
          <a:ea typeface="+mn-ea"/>
          <a:cs typeface="+mn-cs"/>
        </a:defRPr>
      </a:lvl6pPr>
      <a:lvl7pPr marL="2949453" indent="-226886" algn="l" defTabSz="453763" rtl="0" eaLnBrk="1" latinLnBrk="0" hangingPunct="1">
        <a:spcBef>
          <a:spcPct val="20000"/>
        </a:spcBef>
        <a:buFont typeface="Arial"/>
        <a:buChar char="•"/>
        <a:defRPr sz="2000" kern="1200">
          <a:solidFill>
            <a:schemeClr val="tx1"/>
          </a:solidFill>
          <a:latin typeface="+mn-lt"/>
          <a:ea typeface="+mn-ea"/>
          <a:cs typeface="+mn-cs"/>
        </a:defRPr>
      </a:lvl7pPr>
      <a:lvl8pPr marL="3403214" indent="-226886" algn="l" defTabSz="453763" rtl="0" eaLnBrk="1" latinLnBrk="0" hangingPunct="1">
        <a:spcBef>
          <a:spcPct val="20000"/>
        </a:spcBef>
        <a:buFont typeface="Arial"/>
        <a:buChar char="•"/>
        <a:defRPr sz="2000" kern="1200">
          <a:solidFill>
            <a:schemeClr val="tx1"/>
          </a:solidFill>
          <a:latin typeface="+mn-lt"/>
          <a:ea typeface="+mn-ea"/>
          <a:cs typeface="+mn-cs"/>
        </a:defRPr>
      </a:lvl8pPr>
      <a:lvl9pPr marL="3856981" indent="-226886" algn="l" defTabSz="4537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763" rtl="0" eaLnBrk="1" latinLnBrk="0" hangingPunct="1">
        <a:defRPr sz="1800" kern="1200">
          <a:solidFill>
            <a:schemeClr val="tx1"/>
          </a:solidFill>
          <a:latin typeface="+mn-lt"/>
          <a:ea typeface="+mn-ea"/>
          <a:cs typeface="+mn-cs"/>
        </a:defRPr>
      </a:lvl1pPr>
      <a:lvl2pPr marL="453763" algn="l" defTabSz="453763" rtl="0" eaLnBrk="1" latinLnBrk="0" hangingPunct="1">
        <a:defRPr sz="1800" kern="1200">
          <a:solidFill>
            <a:schemeClr val="tx1"/>
          </a:solidFill>
          <a:latin typeface="+mn-lt"/>
          <a:ea typeface="+mn-ea"/>
          <a:cs typeface="+mn-cs"/>
        </a:defRPr>
      </a:lvl2pPr>
      <a:lvl3pPr marL="907526" algn="l" defTabSz="453763" rtl="0" eaLnBrk="1" latinLnBrk="0" hangingPunct="1">
        <a:defRPr sz="1800" kern="1200">
          <a:solidFill>
            <a:schemeClr val="tx1"/>
          </a:solidFill>
          <a:latin typeface="+mn-lt"/>
          <a:ea typeface="+mn-ea"/>
          <a:cs typeface="+mn-cs"/>
        </a:defRPr>
      </a:lvl3pPr>
      <a:lvl4pPr marL="1361282" algn="l" defTabSz="453763" rtl="0" eaLnBrk="1" latinLnBrk="0" hangingPunct="1">
        <a:defRPr sz="1800" kern="1200">
          <a:solidFill>
            <a:schemeClr val="tx1"/>
          </a:solidFill>
          <a:latin typeface="+mn-lt"/>
          <a:ea typeface="+mn-ea"/>
          <a:cs typeface="+mn-cs"/>
        </a:defRPr>
      </a:lvl4pPr>
      <a:lvl5pPr marL="1815049" algn="l" defTabSz="453763" rtl="0" eaLnBrk="1" latinLnBrk="0" hangingPunct="1">
        <a:defRPr sz="1800" kern="1200">
          <a:solidFill>
            <a:schemeClr val="tx1"/>
          </a:solidFill>
          <a:latin typeface="+mn-lt"/>
          <a:ea typeface="+mn-ea"/>
          <a:cs typeface="+mn-cs"/>
        </a:defRPr>
      </a:lvl5pPr>
      <a:lvl6pPr marL="2268818" algn="l" defTabSz="453763" rtl="0" eaLnBrk="1" latinLnBrk="0" hangingPunct="1">
        <a:defRPr sz="1800" kern="1200">
          <a:solidFill>
            <a:schemeClr val="tx1"/>
          </a:solidFill>
          <a:latin typeface="+mn-lt"/>
          <a:ea typeface="+mn-ea"/>
          <a:cs typeface="+mn-cs"/>
        </a:defRPr>
      </a:lvl6pPr>
      <a:lvl7pPr marL="2722568" algn="l" defTabSz="453763" rtl="0" eaLnBrk="1" latinLnBrk="0" hangingPunct="1">
        <a:defRPr sz="1800" kern="1200">
          <a:solidFill>
            <a:schemeClr val="tx1"/>
          </a:solidFill>
          <a:latin typeface="+mn-lt"/>
          <a:ea typeface="+mn-ea"/>
          <a:cs typeface="+mn-cs"/>
        </a:defRPr>
      </a:lvl7pPr>
      <a:lvl8pPr marL="3176340" algn="l" defTabSz="453763" rtl="0" eaLnBrk="1" latinLnBrk="0" hangingPunct="1">
        <a:defRPr sz="1800" kern="1200">
          <a:solidFill>
            <a:schemeClr val="tx1"/>
          </a:solidFill>
          <a:latin typeface="+mn-lt"/>
          <a:ea typeface="+mn-ea"/>
          <a:cs typeface="+mn-cs"/>
        </a:defRPr>
      </a:lvl8pPr>
      <a:lvl9pPr marL="3630098" algn="l" defTabSz="4537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190628" y="178594"/>
            <a:ext cx="9810751" cy="1714500"/>
          </a:xfrm>
          <a:prstGeom prst="rect">
            <a:avLst/>
          </a:prstGeom>
          <a:noFill/>
          <a:ln w="12700">
            <a:noFill/>
            <a:miter lim="0"/>
            <a:headEnd/>
            <a:tailEnd/>
          </a:ln>
        </p:spPr>
        <p:txBody>
          <a:bodyPr vert="horz" wrap="square" lIns="41645" tIns="41645" rIns="41645" bIns="41645" numCol="1" anchor="ctr" anchorCtr="0" compatLnSpc="1">
            <a:prstTxWarp prst="textNoShape">
              <a:avLst/>
            </a:prstTxWarp>
          </a:bodyPr>
          <a:lstStyle/>
          <a:p>
            <a:pPr lvl="0"/>
            <a:r>
              <a:rPr lang="en-US" smtClean="0">
                <a:sym typeface="Helvetica Light" charset="0"/>
              </a:rPr>
              <a:t>Click to edit Master title style</a:t>
            </a:r>
          </a:p>
        </p:txBody>
      </p:sp>
      <p:sp>
        <p:nvSpPr>
          <p:cNvPr id="1027" name="Rectangle 2"/>
          <p:cNvSpPr>
            <a:spLocks noGrp="1"/>
          </p:cNvSpPr>
          <p:nvPr>
            <p:ph type="body" idx="1"/>
          </p:nvPr>
        </p:nvSpPr>
        <p:spPr bwMode="auto">
          <a:xfrm>
            <a:off x="1190628" y="1946851"/>
            <a:ext cx="9810751" cy="4018359"/>
          </a:xfrm>
          <a:prstGeom prst="rect">
            <a:avLst/>
          </a:prstGeom>
          <a:noFill/>
          <a:ln w="12700">
            <a:noFill/>
            <a:miter lim="0"/>
            <a:headEnd/>
            <a:tailEnd/>
          </a:ln>
        </p:spPr>
        <p:txBody>
          <a:bodyPr vert="horz" wrap="square" lIns="41645" tIns="41645" rIns="41645" bIns="41645" numCol="1" anchor="ctr" anchorCtr="0" compatLnSpc="1">
            <a:prstTxWarp prst="textNoShape">
              <a:avLst/>
            </a:prstTxWarp>
          </a:bodyPr>
          <a:lstStyle/>
          <a:p>
            <a:pPr lvl="0"/>
            <a:r>
              <a:rPr lang="en-US" smtClean="0">
                <a:sym typeface="Helvetica Light" charset="0"/>
              </a:rPr>
              <a:t>Click to edit Master text styles</a:t>
            </a:r>
          </a:p>
          <a:p>
            <a:pPr lvl="1"/>
            <a:r>
              <a:rPr lang="en-US" smtClean="0">
                <a:sym typeface="Helvetica Light" charset="0"/>
              </a:rPr>
              <a:t>Second level</a:t>
            </a:r>
          </a:p>
          <a:p>
            <a:pPr lvl="2"/>
            <a:r>
              <a:rPr lang="en-US" smtClean="0">
                <a:sym typeface="Helvetica Light" charset="0"/>
              </a:rPr>
              <a:t>Third level</a:t>
            </a:r>
          </a:p>
          <a:p>
            <a:pPr lvl="3"/>
            <a:r>
              <a:rPr lang="en-US" smtClean="0">
                <a:sym typeface="Helvetica Light" charset="0"/>
              </a:rPr>
              <a:t>Fourth level</a:t>
            </a:r>
          </a:p>
          <a:p>
            <a:pPr lvl="4"/>
            <a:r>
              <a:rPr lang="en-US" smtClean="0">
                <a:sym typeface="Helvetica Light" charset="0"/>
              </a:rPr>
              <a:t>Fifth level</a:t>
            </a:r>
          </a:p>
        </p:txBody>
      </p:sp>
    </p:spTree>
    <p:extLst>
      <p:ext uri="{BB962C8B-B14F-4D97-AF65-F5344CB8AC3E}">
        <p14:creationId xmlns:p14="http://schemas.microsoft.com/office/powerpoint/2010/main" val="122778903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78838" rtl="0" eaLnBrk="0" fontAlgn="base" hangingPunct="0">
        <a:spcBef>
          <a:spcPct val="0"/>
        </a:spcBef>
        <a:spcAft>
          <a:spcPct val="0"/>
        </a:spcAft>
        <a:defRPr sz="6700">
          <a:solidFill>
            <a:srgbClr val="000000"/>
          </a:solidFill>
          <a:latin typeface="+mj-lt"/>
          <a:ea typeface="+mj-ea"/>
          <a:cs typeface="+mj-cs"/>
          <a:sym typeface="Helvetica Light" charset="0"/>
        </a:defRPr>
      </a:lvl1pPr>
      <a:lvl2pPr algn="ctr" defTabSz="478838"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2pPr>
      <a:lvl3pPr algn="ctr" defTabSz="478838"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3pPr>
      <a:lvl4pPr algn="ctr" defTabSz="478838"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4pPr>
      <a:lvl5pPr algn="ctr" defTabSz="478838"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5pPr>
      <a:lvl6pPr marL="374712" algn="ctr" defTabSz="478838"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6pPr>
      <a:lvl7pPr marL="749469" algn="ctr" defTabSz="478838"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7pPr>
      <a:lvl8pPr marL="1124207" algn="ctr" defTabSz="478838"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8pPr>
      <a:lvl9pPr marL="1498952" algn="ctr" defTabSz="478838"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9pPr>
    </p:titleStyle>
    <p:bodyStyle>
      <a:lvl1pPr marL="312273" indent="-312273" algn="l" defTabSz="478838"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1pPr>
      <a:lvl2pPr marL="624538" indent="-312273" algn="l" defTabSz="478838"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2pPr>
      <a:lvl3pPr marL="936842" indent="-312273" algn="l" defTabSz="478838"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3pPr>
      <a:lvl4pPr marL="1249124" indent="-312273" algn="l" defTabSz="478838"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4pPr>
      <a:lvl5pPr marL="1561400" indent="-312273" algn="l" defTabSz="478838"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5pPr>
      <a:lvl6pPr marL="1936141" indent="-312273" algn="l" defTabSz="478838"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6pPr>
      <a:lvl7pPr marL="2310875" indent="-312273" algn="l" defTabSz="478838"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7pPr>
      <a:lvl8pPr marL="2685607" indent="-312273" algn="l" defTabSz="478838"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8pPr>
      <a:lvl9pPr marL="3060344" indent="-312273" algn="l" defTabSz="478838"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9pPr>
    </p:bodyStyle>
    <p:otherStyle>
      <a:defPPr>
        <a:defRPr lang="en-US"/>
      </a:defPPr>
      <a:lvl1pPr marL="0" algn="l" defTabSz="749469" rtl="0" eaLnBrk="1" latinLnBrk="0" hangingPunct="1">
        <a:defRPr sz="1500" kern="1200">
          <a:solidFill>
            <a:schemeClr val="tx1"/>
          </a:solidFill>
          <a:latin typeface="+mn-lt"/>
          <a:ea typeface="+mn-ea"/>
          <a:cs typeface="+mn-cs"/>
        </a:defRPr>
      </a:lvl1pPr>
      <a:lvl2pPr marL="374712" algn="l" defTabSz="749469" rtl="0" eaLnBrk="1" latinLnBrk="0" hangingPunct="1">
        <a:defRPr sz="1500" kern="1200">
          <a:solidFill>
            <a:schemeClr val="tx1"/>
          </a:solidFill>
          <a:latin typeface="+mn-lt"/>
          <a:ea typeface="+mn-ea"/>
          <a:cs typeface="+mn-cs"/>
        </a:defRPr>
      </a:lvl2pPr>
      <a:lvl3pPr marL="749469" algn="l" defTabSz="749469" rtl="0" eaLnBrk="1" latinLnBrk="0" hangingPunct="1">
        <a:defRPr sz="1500" kern="1200">
          <a:solidFill>
            <a:schemeClr val="tx1"/>
          </a:solidFill>
          <a:latin typeface="+mn-lt"/>
          <a:ea typeface="+mn-ea"/>
          <a:cs typeface="+mn-cs"/>
        </a:defRPr>
      </a:lvl3pPr>
      <a:lvl4pPr marL="1124207" algn="l" defTabSz="749469" rtl="0" eaLnBrk="1" latinLnBrk="0" hangingPunct="1">
        <a:defRPr sz="1500" kern="1200">
          <a:solidFill>
            <a:schemeClr val="tx1"/>
          </a:solidFill>
          <a:latin typeface="+mn-lt"/>
          <a:ea typeface="+mn-ea"/>
          <a:cs typeface="+mn-cs"/>
        </a:defRPr>
      </a:lvl4pPr>
      <a:lvl5pPr marL="1498952" algn="l" defTabSz="749469" rtl="0" eaLnBrk="1" latinLnBrk="0" hangingPunct="1">
        <a:defRPr sz="1500" kern="1200">
          <a:solidFill>
            <a:schemeClr val="tx1"/>
          </a:solidFill>
          <a:latin typeface="+mn-lt"/>
          <a:ea typeface="+mn-ea"/>
          <a:cs typeface="+mn-cs"/>
        </a:defRPr>
      </a:lvl5pPr>
      <a:lvl6pPr marL="1873685" algn="l" defTabSz="749469" rtl="0" eaLnBrk="1" latinLnBrk="0" hangingPunct="1">
        <a:defRPr sz="1500" kern="1200">
          <a:solidFill>
            <a:schemeClr val="tx1"/>
          </a:solidFill>
          <a:latin typeface="+mn-lt"/>
          <a:ea typeface="+mn-ea"/>
          <a:cs typeface="+mn-cs"/>
        </a:defRPr>
      </a:lvl6pPr>
      <a:lvl7pPr marL="2248424" algn="l" defTabSz="749469" rtl="0" eaLnBrk="1" latinLnBrk="0" hangingPunct="1">
        <a:defRPr sz="1500" kern="1200">
          <a:solidFill>
            <a:schemeClr val="tx1"/>
          </a:solidFill>
          <a:latin typeface="+mn-lt"/>
          <a:ea typeface="+mn-ea"/>
          <a:cs typeface="+mn-cs"/>
        </a:defRPr>
      </a:lvl7pPr>
      <a:lvl8pPr marL="2623158" algn="l" defTabSz="749469" rtl="0" eaLnBrk="1" latinLnBrk="0" hangingPunct="1">
        <a:defRPr sz="1500" kern="1200">
          <a:solidFill>
            <a:schemeClr val="tx1"/>
          </a:solidFill>
          <a:latin typeface="+mn-lt"/>
          <a:ea typeface="+mn-ea"/>
          <a:cs typeface="+mn-cs"/>
        </a:defRPr>
      </a:lvl8pPr>
      <a:lvl9pPr marL="2997890" algn="l" defTabSz="749469"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190628" y="178594"/>
            <a:ext cx="9810751" cy="1714500"/>
          </a:xfrm>
          <a:prstGeom prst="rect">
            <a:avLst/>
          </a:prstGeom>
          <a:noFill/>
          <a:ln w="12700">
            <a:noFill/>
            <a:miter lim="0"/>
            <a:headEnd/>
            <a:tailEnd/>
          </a:ln>
        </p:spPr>
        <p:txBody>
          <a:bodyPr vert="horz" wrap="square" lIns="42425" tIns="42425" rIns="42425" bIns="42425" numCol="1" anchor="ctr" anchorCtr="0" compatLnSpc="1">
            <a:prstTxWarp prst="textNoShape">
              <a:avLst/>
            </a:prstTxWarp>
          </a:bodyPr>
          <a:lstStyle/>
          <a:p>
            <a:pPr lvl="0"/>
            <a:r>
              <a:rPr lang="en-US" smtClean="0">
                <a:sym typeface="Helvetica Light" charset="0"/>
              </a:rPr>
              <a:t>Click to edit Master title style</a:t>
            </a:r>
          </a:p>
        </p:txBody>
      </p:sp>
      <p:sp>
        <p:nvSpPr>
          <p:cNvPr id="1027" name="Rectangle 2"/>
          <p:cNvSpPr>
            <a:spLocks noGrp="1"/>
          </p:cNvSpPr>
          <p:nvPr>
            <p:ph type="body" idx="1"/>
          </p:nvPr>
        </p:nvSpPr>
        <p:spPr bwMode="auto">
          <a:xfrm>
            <a:off x="1190628" y="1946695"/>
            <a:ext cx="9810751" cy="4018359"/>
          </a:xfrm>
          <a:prstGeom prst="rect">
            <a:avLst/>
          </a:prstGeom>
          <a:noFill/>
          <a:ln w="12700">
            <a:noFill/>
            <a:miter lim="0"/>
            <a:headEnd/>
            <a:tailEnd/>
          </a:ln>
        </p:spPr>
        <p:txBody>
          <a:bodyPr vert="horz" wrap="square" lIns="42425" tIns="42425" rIns="42425" bIns="42425" numCol="1" anchor="ctr" anchorCtr="0" compatLnSpc="1">
            <a:prstTxWarp prst="textNoShape">
              <a:avLst/>
            </a:prstTxWarp>
          </a:bodyPr>
          <a:lstStyle/>
          <a:p>
            <a:pPr lvl="0"/>
            <a:r>
              <a:rPr lang="en-US" smtClean="0">
                <a:sym typeface="Helvetica Light" charset="0"/>
              </a:rPr>
              <a:t>Click to edit Master text styles</a:t>
            </a:r>
          </a:p>
          <a:p>
            <a:pPr lvl="1"/>
            <a:r>
              <a:rPr lang="en-US" smtClean="0">
                <a:sym typeface="Helvetica Light" charset="0"/>
              </a:rPr>
              <a:t>Second level</a:t>
            </a:r>
          </a:p>
          <a:p>
            <a:pPr lvl="2"/>
            <a:r>
              <a:rPr lang="en-US" smtClean="0">
                <a:sym typeface="Helvetica Light" charset="0"/>
              </a:rPr>
              <a:t>Third level</a:t>
            </a:r>
          </a:p>
          <a:p>
            <a:pPr lvl="3"/>
            <a:r>
              <a:rPr lang="en-US" smtClean="0">
                <a:sym typeface="Helvetica Light" charset="0"/>
              </a:rPr>
              <a:t>Fourth level</a:t>
            </a:r>
          </a:p>
          <a:p>
            <a:pPr lvl="4"/>
            <a:r>
              <a:rPr lang="en-US" smtClean="0">
                <a:sym typeface="Helvetica Light" charset="0"/>
              </a:rPr>
              <a:t>Fifth level</a:t>
            </a:r>
          </a:p>
        </p:txBody>
      </p:sp>
    </p:spTree>
    <p:extLst>
      <p:ext uri="{BB962C8B-B14F-4D97-AF65-F5344CB8AC3E}">
        <p14:creationId xmlns:p14="http://schemas.microsoft.com/office/powerpoint/2010/main" val="2159242716"/>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487865" rtl="0" eaLnBrk="0" fontAlgn="base" hangingPunct="0">
        <a:spcBef>
          <a:spcPct val="0"/>
        </a:spcBef>
        <a:spcAft>
          <a:spcPct val="0"/>
        </a:spcAft>
        <a:defRPr sz="6700">
          <a:solidFill>
            <a:srgbClr val="000000"/>
          </a:solidFill>
          <a:latin typeface="+mj-lt"/>
          <a:ea typeface="+mj-ea"/>
          <a:cs typeface="+mj-cs"/>
          <a:sym typeface="Helvetica Light" charset="0"/>
        </a:defRPr>
      </a:lvl1pPr>
      <a:lvl2pPr algn="ctr" defTabSz="48786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2pPr>
      <a:lvl3pPr algn="ctr" defTabSz="48786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3pPr>
      <a:lvl4pPr algn="ctr" defTabSz="48786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4pPr>
      <a:lvl5pPr algn="ctr" defTabSz="48786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5pPr>
      <a:lvl6pPr marL="381803" algn="ctr" defTabSz="48786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6pPr>
      <a:lvl7pPr marL="763610" algn="ctr" defTabSz="48786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7pPr>
      <a:lvl8pPr marL="1145416" algn="ctr" defTabSz="48786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8pPr>
      <a:lvl9pPr marL="1527225" algn="ctr" defTabSz="48786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9pPr>
    </p:titleStyle>
    <p:bodyStyle>
      <a:lvl1pPr marL="318165" indent="-318165" algn="l" defTabSz="487865"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1pPr>
      <a:lvl2pPr marL="636333" indent="-318165" algn="l" defTabSz="487865"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2pPr>
      <a:lvl3pPr marL="954515" indent="-318165" algn="l" defTabSz="487865"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3pPr>
      <a:lvl4pPr marL="1272685" indent="-318165" algn="l" defTabSz="487865"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4pPr>
      <a:lvl5pPr marL="1590862" indent="-318165" algn="l" defTabSz="487865" rtl="0" eaLnBrk="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5pPr>
      <a:lvl6pPr marL="1972668" indent="-318165" algn="l" defTabSz="487865"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6pPr>
      <a:lvl7pPr marL="2354469" indent="-318165" algn="l" defTabSz="487865"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7pPr>
      <a:lvl8pPr marL="2736274" indent="-318165" algn="l" defTabSz="487865"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8pPr>
      <a:lvl9pPr marL="3118081" indent="-318165" algn="l" defTabSz="487865" rtl="0" fontAlgn="base" hangingPunct="0">
        <a:spcBef>
          <a:spcPts val="3515"/>
        </a:spcBef>
        <a:spcAft>
          <a:spcPct val="0"/>
        </a:spcAft>
        <a:buSzPct val="100000"/>
        <a:buChar char="•"/>
        <a:defRPr sz="3200">
          <a:solidFill>
            <a:srgbClr val="000000"/>
          </a:solidFill>
          <a:latin typeface="+mn-lt"/>
          <a:ea typeface="+mn-ea"/>
          <a:cs typeface="+mn-cs"/>
          <a:sym typeface="Helvetica Light" charset="0"/>
        </a:defRPr>
      </a:lvl9pPr>
    </p:bodyStyle>
    <p:otherStyle>
      <a:defPPr>
        <a:defRPr lang="en-US"/>
      </a:defPPr>
      <a:lvl1pPr marL="0" algn="l" defTabSz="763610" rtl="0" eaLnBrk="1" latinLnBrk="0" hangingPunct="1">
        <a:defRPr sz="1500" kern="1200">
          <a:solidFill>
            <a:schemeClr val="tx1"/>
          </a:solidFill>
          <a:latin typeface="+mn-lt"/>
          <a:ea typeface="+mn-ea"/>
          <a:cs typeface="+mn-cs"/>
        </a:defRPr>
      </a:lvl1pPr>
      <a:lvl2pPr marL="381803" algn="l" defTabSz="763610" rtl="0" eaLnBrk="1" latinLnBrk="0" hangingPunct="1">
        <a:defRPr sz="1500" kern="1200">
          <a:solidFill>
            <a:schemeClr val="tx1"/>
          </a:solidFill>
          <a:latin typeface="+mn-lt"/>
          <a:ea typeface="+mn-ea"/>
          <a:cs typeface="+mn-cs"/>
        </a:defRPr>
      </a:lvl2pPr>
      <a:lvl3pPr marL="763610" algn="l" defTabSz="763610" rtl="0" eaLnBrk="1" latinLnBrk="0" hangingPunct="1">
        <a:defRPr sz="1500" kern="1200">
          <a:solidFill>
            <a:schemeClr val="tx1"/>
          </a:solidFill>
          <a:latin typeface="+mn-lt"/>
          <a:ea typeface="+mn-ea"/>
          <a:cs typeface="+mn-cs"/>
        </a:defRPr>
      </a:lvl3pPr>
      <a:lvl4pPr marL="1145416" algn="l" defTabSz="763610" rtl="0" eaLnBrk="1" latinLnBrk="0" hangingPunct="1">
        <a:defRPr sz="1500" kern="1200">
          <a:solidFill>
            <a:schemeClr val="tx1"/>
          </a:solidFill>
          <a:latin typeface="+mn-lt"/>
          <a:ea typeface="+mn-ea"/>
          <a:cs typeface="+mn-cs"/>
        </a:defRPr>
      </a:lvl4pPr>
      <a:lvl5pPr marL="1527225" algn="l" defTabSz="763610" rtl="0" eaLnBrk="1" latinLnBrk="0" hangingPunct="1">
        <a:defRPr sz="1500" kern="1200">
          <a:solidFill>
            <a:schemeClr val="tx1"/>
          </a:solidFill>
          <a:latin typeface="+mn-lt"/>
          <a:ea typeface="+mn-ea"/>
          <a:cs typeface="+mn-cs"/>
        </a:defRPr>
      </a:lvl5pPr>
      <a:lvl6pPr marL="1909030" algn="l" defTabSz="763610" rtl="0" eaLnBrk="1" latinLnBrk="0" hangingPunct="1">
        <a:defRPr sz="1500" kern="1200">
          <a:solidFill>
            <a:schemeClr val="tx1"/>
          </a:solidFill>
          <a:latin typeface="+mn-lt"/>
          <a:ea typeface="+mn-ea"/>
          <a:cs typeface="+mn-cs"/>
        </a:defRPr>
      </a:lvl6pPr>
      <a:lvl7pPr marL="2290837" algn="l" defTabSz="763610" rtl="0" eaLnBrk="1" latinLnBrk="0" hangingPunct="1">
        <a:defRPr sz="1500" kern="1200">
          <a:solidFill>
            <a:schemeClr val="tx1"/>
          </a:solidFill>
          <a:latin typeface="+mn-lt"/>
          <a:ea typeface="+mn-ea"/>
          <a:cs typeface="+mn-cs"/>
        </a:defRPr>
      </a:lvl7pPr>
      <a:lvl8pPr marL="2672645" algn="l" defTabSz="763610" rtl="0" eaLnBrk="1" latinLnBrk="0" hangingPunct="1">
        <a:defRPr sz="1500" kern="1200">
          <a:solidFill>
            <a:schemeClr val="tx1"/>
          </a:solidFill>
          <a:latin typeface="+mn-lt"/>
          <a:ea typeface="+mn-ea"/>
          <a:cs typeface="+mn-cs"/>
        </a:defRPr>
      </a:lvl8pPr>
      <a:lvl9pPr marL="3054451" algn="l" defTabSz="763610"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20" tIns="45617" rIns="91220" bIns="456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25"/>
            <a:ext cx="10972800" cy="4525963"/>
          </a:xfrm>
          <a:prstGeom prst="rect">
            <a:avLst/>
          </a:prstGeom>
        </p:spPr>
        <p:txBody>
          <a:bodyPr vert="horz" lIns="91220" tIns="45617" rIns="91220" bIns="456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5"/>
            <a:ext cx="2844800" cy="365125"/>
          </a:xfrm>
          <a:prstGeom prst="rect">
            <a:avLst/>
          </a:prstGeom>
        </p:spPr>
        <p:txBody>
          <a:bodyPr vert="horz" lIns="91220" tIns="45617" rIns="91220" bIns="45617" rtlCol="0" anchor="ctr"/>
          <a:lstStyle>
            <a:lvl1pPr algn="l">
              <a:defRPr sz="1200">
                <a:solidFill>
                  <a:schemeClr val="tx1">
                    <a:tint val="75000"/>
                  </a:schemeClr>
                </a:solidFill>
              </a:defRPr>
            </a:lvl1pPr>
          </a:lstStyle>
          <a:p>
            <a:pPr defTabSz="912214"/>
            <a:fld id="{5586B75A-687E-405C-8A0B-8D00578BA2C3}" type="datetime1">
              <a:rPr lang="en-US" smtClean="0">
                <a:solidFill>
                  <a:prstClr val="black">
                    <a:tint val="75000"/>
                  </a:prstClr>
                </a:solidFill>
              </a:rPr>
              <a:pPr defTabSz="912214"/>
              <a:t>6/23/13</a:t>
            </a:fld>
            <a:endParaRPr lang="en-US">
              <a:solidFill>
                <a:prstClr val="black">
                  <a:tint val="75000"/>
                </a:prstClr>
              </a:solidFill>
            </a:endParaRPr>
          </a:p>
        </p:txBody>
      </p:sp>
      <p:sp>
        <p:nvSpPr>
          <p:cNvPr id="5" name="Footer Placeholder 4"/>
          <p:cNvSpPr>
            <a:spLocks noGrp="1"/>
          </p:cNvSpPr>
          <p:nvPr>
            <p:ph type="ftr" sz="quarter" idx="3"/>
          </p:nvPr>
        </p:nvSpPr>
        <p:spPr>
          <a:xfrm>
            <a:off x="4165608" y="6356375"/>
            <a:ext cx="3860800" cy="365125"/>
          </a:xfrm>
          <a:prstGeom prst="rect">
            <a:avLst/>
          </a:prstGeom>
        </p:spPr>
        <p:txBody>
          <a:bodyPr vert="horz" lIns="91220" tIns="45617" rIns="91220" bIns="45617" rtlCol="0" anchor="ctr"/>
          <a:lstStyle>
            <a:lvl1pPr algn="ctr">
              <a:defRPr sz="1200">
                <a:solidFill>
                  <a:schemeClr val="tx1">
                    <a:tint val="75000"/>
                  </a:schemeClr>
                </a:solidFill>
              </a:defRPr>
            </a:lvl1pPr>
          </a:lstStyle>
          <a:p>
            <a:pPr defTabSz="912214"/>
            <a:endParaRPr lang="en-US">
              <a:solidFill>
                <a:prstClr val="black">
                  <a:tint val="75000"/>
                </a:prstClr>
              </a:solidFill>
            </a:endParaRPr>
          </a:p>
        </p:txBody>
      </p:sp>
      <p:sp>
        <p:nvSpPr>
          <p:cNvPr id="6" name="Slide Number Placeholder 5"/>
          <p:cNvSpPr>
            <a:spLocks noGrp="1"/>
          </p:cNvSpPr>
          <p:nvPr>
            <p:ph type="sldNum" sz="quarter" idx="4"/>
          </p:nvPr>
        </p:nvSpPr>
        <p:spPr>
          <a:xfrm>
            <a:off x="8737603" y="6356375"/>
            <a:ext cx="2844800" cy="365125"/>
          </a:xfrm>
          <a:prstGeom prst="rect">
            <a:avLst/>
          </a:prstGeom>
        </p:spPr>
        <p:txBody>
          <a:bodyPr vert="horz" lIns="91220" tIns="45617" rIns="91220" bIns="45617" rtlCol="0" anchor="ctr"/>
          <a:lstStyle>
            <a:lvl1pPr algn="r">
              <a:defRPr sz="1200">
                <a:solidFill>
                  <a:schemeClr val="tx1">
                    <a:tint val="75000"/>
                  </a:schemeClr>
                </a:solidFill>
              </a:defRPr>
            </a:lvl1pPr>
          </a:lstStyle>
          <a:p>
            <a:pPr defTabSz="912214"/>
            <a:fld id="{4FAB73BC-B049-4115-A692-8D63A059BFB8}" type="slidenum">
              <a:rPr lang="en-US" smtClean="0">
                <a:solidFill>
                  <a:prstClr val="black">
                    <a:tint val="75000"/>
                  </a:prstClr>
                </a:solidFill>
              </a:rPr>
              <a:pPr defTabSz="912214"/>
              <a:t>‹#›</a:t>
            </a:fld>
            <a:endParaRPr lang="en-US">
              <a:solidFill>
                <a:prstClr val="black">
                  <a:tint val="75000"/>
                </a:prstClr>
              </a:solidFill>
            </a:endParaRPr>
          </a:p>
        </p:txBody>
      </p:sp>
    </p:spTree>
    <p:extLst>
      <p:ext uri="{BB962C8B-B14F-4D97-AF65-F5344CB8AC3E}">
        <p14:creationId xmlns:p14="http://schemas.microsoft.com/office/powerpoint/2010/main" val="270576232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ftr="0" dt="0"/>
  <p:txStyles>
    <p:titleStyle>
      <a:lvl1pPr algn="ctr" defTabSz="456105" rtl="0" eaLnBrk="1" latinLnBrk="0" hangingPunct="1">
        <a:spcBef>
          <a:spcPct val="0"/>
        </a:spcBef>
        <a:buNone/>
        <a:defRPr sz="4400" kern="1200">
          <a:solidFill>
            <a:schemeClr val="tx1"/>
          </a:solidFill>
          <a:latin typeface="+mj-lt"/>
          <a:ea typeface="+mj-ea"/>
          <a:cs typeface="+mj-cs"/>
        </a:defRPr>
      </a:lvl1pPr>
    </p:titleStyle>
    <p:bodyStyle>
      <a:lvl1pPr marL="342080" indent="-342080" algn="l" defTabSz="456105" rtl="0" eaLnBrk="1" latinLnBrk="0" hangingPunct="1">
        <a:spcBef>
          <a:spcPct val="20000"/>
        </a:spcBef>
        <a:buFont typeface="Arial"/>
        <a:buChar char="•"/>
        <a:defRPr sz="3200" kern="1200">
          <a:solidFill>
            <a:schemeClr val="tx1"/>
          </a:solidFill>
          <a:latin typeface="+mn-lt"/>
          <a:ea typeface="+mn-ea"/>
          <a:cs typeface="+mn-cs"/>
        </a:defRPr>
      </a:lvl1pPr>
      <a:lvl2pPr marL="741170" indent="-285067" algn="l" defTabSz="456105" rtl="0" eaLnBrk="1" latinLnBrk="0" hangingPunct="1">
        <a:spcBef>
          <a:spcPct val="20000"/>
        </a:spcBef>
        <a:buFont typeface="Arial"/>
        <a:buChar char="–"/>
        <a:defRPr sz="2800" kern="1200">
          <a:solidFill>
            <a:schemeClr val="tx1"/>
          </a:solidFill>
          <a:latin typeface="+mn-lt"/>
          <a:ea typeface="+mn-ea"/>
          <a:cs typeface="+mn-cs"/>
        </a:defRPr>
      </a:lvl2pPr>
      <a:lvl3pPr marL="1140264" indent="-228054" algn="l" defTabSz="456105" rtl="0" eaLnBrk="1" latinLnBrk="0" hangingPunct="1">
        <a:spcBef>
          <a:spcPct val="20000"/>
        </a:spcBef>
        <a:buFont typeface="Arial"/>
        <a:buChar char="•"/>
        <a:defRPr sz="2400" kern="1200">
          <a:solidFill>
            <a:schemeClr val="tx1"/>
          </a:solidFill>
          <a:latin typeface="+mn-lt"/>
          <a:ea typeface="+mn-ea"/>
          <a:cs typeface="+mn-cs"/>
        </a:defRPr>
      </a:lvl3pPr>
      <a:lvl4pPr marL="1596371" indent="-228054" algn="l" defTabSz="456105" rtl="0" eaLnBrk="1" latinLnBrk="0" hangingPunct="1">
        <a:spcBef>
          <a:spcPct val="20000"/>
        </a:spcBef>
        <a:buFont typeface="Arial"/>
        <a:buChar char="–"/>
        <a:defRPr sz="2000" kern="1200">
          <a:solidFill>
            <a:schemeClr val="tx1"/>
          </a:solidFill>
          <a:latin typeface="+mn-lt"/>
          <a:ea typeface="+mn-ea"/>
          <a:cs typeface="+mn-cs"/>
        </a:defRPr>
      </a:lvl4pPr>
      <a:lvl5pPr marL="2052474" indent="-228054" algn="l" defTabSz="456105" rtl="0" eaLnBrk="1" latinLnBrk="0" hangingPunct="1">
        <a:spcBef>
          <a:spcPct val="20000"/>
        </a:spcBef>
        <a:buFont typeface="Arial"/>
        <a:buChar char="»"/>
        <a:defRPr sz="2000" kern="1200">
          <a:solidFill>
            <a:schemeClr val="tx1"/>
          </a:solidFill>
          <a:latin typeface="+mn-lt"/>
          <a:ea typeface="+mn-ea"/>
          <a:cs typeface="+mn-cs"/>
        </a:defRPr>
      </a:lvl5pPr>
      <a:lvl6pPr marL="2508581" indent="-228054" algn="l" defTabSz="456105" rtl="0" eaLnBrk="1" latinLnBrk="0" hangingPunct="1">
        <a:spcBef>
          <a:spcPct val="20000"/>
        </a:spcBef>
        <a:buFont typeface="Arial"/>
        <a:buChar char="•"/>
        <a:defRPr sz="2000" kern="1200">
          <a:solidFill>
            <a:schemeClr val="tx1"/>
          </a:solidFill>
          <a:latin typeface="+mn-lt"/>
          <a:ea typeface="+mn-ea"/>
          <a:cs typeface="+mn-cs"/>
        </a:defRPr>
      </a:lvl6pPr>
      <a:lvl7pPr marL="2964689" indent="-228054" algn="l" defTabSz="456105" rtl="0" eaLnBrk="1" latinLnBrk="0" hangingPunct="1">
        <a:spcBef>
          <a:spcPct val="20000"/>
        </a:spcBef>
        <a:buFont typeface="Arial"/>
        <a:buChar char="•"/>
        <a:defRPr sz="2000" kern="1200">
          <a:solidFill>
            <a:schemeClr val="tx1"/>
          </a:solidFill>
          <a:latin typeface="+mn-lt"/>
          <a:ea typeface="+mn-ea"/>
          <a:cs typeface="+mn-cs"/>
        </a:defRPr>
      </a:lvl7pPr>
      <a:lvl8pPr marL="3420791" indent="-228054" algn="l" defTabSz="456105" rtl="0" eaLnBrk="1" latinLnBrk="0" hangingPunct="1">
        <a:spcBef>
          <a:spcPct val="20000"/>
        </a:spcBef>
        <a:buFont typeface="Arial"/>
        <a:buChar char="•"/>
        <a:defRPr sz="2000" kern="1200">
          <a:solidFill>
            <a:schemeClr val="tx1"/>
          </a:solidFill>
          <a:latin typeface="+mn-lt"/>
          <a:ea typeface="+mn-ea"/>
          <a:cs typeface="+mn-cs"/>
        </a:defRPr>
      </a:lvl8pPr>
      <a:lvl9pPr marL="3876900" indent="-228054" algn="l" defTabSz="45610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105" rtl="0" eaLnBrk="1" latinLnBrk="0" hangingPunct="1">
        <a:defRPr sz="1800" kern="1200">
          <a:solidFill>
            <a:schemeClr val="tx1"/>
          </a:solidFill>
          <a:latin typeface="+mn-lt"/>
          <a:ea typeface="+mn-ea"/>
          <a:cs typeface="+mn-cs"/>
        </a:defRPr>
      </a:lvl1pPr>
      <a:lvl2pPr marL="456105" algn="l" defTabSz="456105" rtl="0" eaLnBrk="1" latinLnBrk="0" hangingPunct="1">
        <a:defRPr sz="1800" kern="1200">
          <a:solidFill>
            <a:schemeClr val="tx1"/>
          </a:solidFill>
          <a:latin typeface="+mn-lt"/>
          <a:ea typeface="+mn-ea"/>
          <a:cs typeface="+mn-cs"/>
        </a:defRPr>
      </a:lvl2pPr>
      <a:lvl3pPr marL="912214" algn="l" defTabSz="456105" rtl="0" eaLnBrk="1" latinLnBrk="0" hangingPunct="1">
        <a:defRPr sz="1800" kern="1200">
          <a:solidFill>
            <a:schemeClr val="tx1"/>
          </a:solidFill>
          <a:latin typeface="+mn-lt"/>
          <a:ea typeface="+mn-ea"/>
          <a:cs typeface="+mn-cs"/>
        </a:defRPr>
      </a:lvl3pPr>
      <a:lvl4pPr marL="1368316" algn="l" defTabSz="456105" rtl="0" eaLnBrk="1" latinLnBrk="0" hangingPunct="1">
        <a:defRPr sz="1800" kern="1200">
          <a:solidFill>
            <a:schemeClr val="tx1"/>
          </a:solidFill>
          <a:latin typeface="+mn-lt"/>
          <a:ea typeface="+mn-ea"/>
          <a:cs typeface="+mn-cs"/>
        </a:defRPr>
      </a:lvl4pPr>
      <a:lvl5pPr marL="1824425" algn="l" defTabSz="456105" rtl="0" eaLnBrk="1" latinLnBrk="0" hangingPunct="1">
        <a:defRPr sz="1800" kern="1200">
          <a:solidFill>
            <a:schemeClr val="tx1"/>
          </a:solidFill>
          <a:latin typeface="+mn-lt"/>
          <a:ea typeface="+mn-ea"/>
          <a:cs typeface="+mn-cs"/>
        </a:defRPr>
      </a:lvl5pPr>
      <a:lvl6pPr marL="2280530" algn="l" defTabSz="456105" rtl="0" eaLnBrk="1" latinLnBrk="0" hangingPunct="1">
        <a:defRPr sz="1800" kern="1200">
          <a:solidFill>
            <a:schemeClr val="tx1"/>
          </a:solidFill>
          <a:latin typeface="+mn-lt"/>
          <a:ea typeface="+mn-ea"/>
          <a:cs typeface="+mn-cs"/>
        </a:defRPr>
      </a:lvl6pPr>
      <a:lvl7pPr marL="2736632" algn="l" defTabSz="456105" rtl="0" eaLnBrk="1" latinLnBrk="0" hangingPunct="1">
        <a:defRPr sz="1800" kern="1200">
          <a:solidFill>
            <a:schemeClr val="tx1"/>
          </a:solidFill>
          <a:latin typeface="+mn-lt"/>
          <a:ea typeface="+mn-ea"/>
          <a:cs typeface="+mn-cs"/>
        </a:defRPr>
      </a:lvl7pPr>
      <a:lvl8pPr marL="3192742" algn="l" defTabSz="456105" rtl="0" eaLnBrk="1" latinLnBrk="0" hangingPunct="1">
        <a:defRPr sz="1800" kern="1200">
          <a:solidFill>
            <a:schemeClr val="tx1"/>
          </a:solidFill>
          <a:latin typeface="+mn-lt"/>
          <a:ea typeface="+mn-ea"/>
          <a:cs typeface="+mn-cs"/>
        </a:defRPr>
      </a:lvl8pPr>
      <a:lvl9pPr marL="3648850" algn="l" defTabSz="45610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220" tIns="45617" rIns="91220" bIns="456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25"/>
            <a:ext cx="10972800" cy="4525963"/>
          </a:xfrm>
          <a:prstGeom prst="rect">
            <a:avLst/>
          </a:prstGeom>
        </p:spPr>
        <p:txBody>
          <a:bodyPr vert="horz" lIns="91220" tIns="45617" rIns="91220" bIns="456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5"/>
            <a:ext cx="2844800" cy="365125"/>
          </a:xfrm>
          <a:prstGeom prst="rect">
            <a:avLst/>
          </a:prstGeom>
        </p:spPr>
        <p:txBody>
          <a:bodyPr vert="horz" lIns="91220" tIns="45617" rIns="91220" bIns="45617" rtlCol="0" anchor="ctr"/>
          <a:lstStyle>
            <a:lvl1pPr algn="l">
              <a:defRPr sz="1200">
                <a:solidFill>
                  <a:schemeClr val="tx1">
                    <a:tint val="75000"/>
                  </a:schemeClr>
                </a:solidFill>
              </a:defRPr>
            </a:lvl1pPr>
          </a:lstStyle>
          <a:p>
            <a:pPr defTabSz="912214"/>
            <a:fld id="{5586B75A-687E-405C-8A0B-8D00578BA2C3}" type="datetime1">
              <a:rPr lang="en-US" smtClean="0">
                <a:solidFill>
                  <a:prstClr val="black">
                    <a:tint val="75000"/>
                  </a:prstClr>
                </a:solidFill>
              </a:rPr>
              <a:pPr defTabSz="912214"/>
              <a:t>6/23/13</a:t>
            </a:fld>
            <a:endParaRPr lang="en-US">
              <a:solidFill>
                <a:prstClr val="black">
                  <a:tint val="75000"/>
                </a:prstClr>
              </a:solidFill>
            </a:endParaRPr>
          </a:p>
        </p:txBody>
      </p:sp>
      <p:sp>
        <p:nvSpPr>
          <p:cNvPr id="5" name="Footer Placeholder 4"/>
          <p:cNvSpPr>
            <a:spLocks noGrp="1"/>
          </p:cNvSpPr>
          <p:nvPr>
            <p:ph type="ftr" sz="quarter" idx="3"/>
          </p:nvPr>
        </p:nvSpPr>
        <p:spPr>
          <a:xfrm>
            <a:off x="4165608" y="6356375"/>
            <a:ext cx="3860800" cy="365125"/>
          </a:xfrm>
          <a:prstGeom prst="rect">
            <a:avLst/>
          </a:prstGeom>
        </p:spPr>
        <p:txBody>
          <a:bodyPr vert="horz" lIns="91220" tIns="45617" rIns="91220" bIns="45617" rtlCol="0" anchor="ctr"/>
          <a:lstStyle>
            <a:lvl1pPr algn="ctr">
              <a:defRPr sz="1200">
                <a:solidFill>
                  <a:schemeClr val="tx1">
                    <a:tint val="75000"/>
                  </a:schemeClr>
                </a:solidFill>
              </a:defRPr>
            </a:lvl1pPr>
          </a:lstStyle>
          <a:p>
            <a:pPr defTabSz="912214"/>
            <a:endParaRPr lang="en-US">
              <a:solidFill>
                <a:prstClr val="black">
                  <a:tint val="75000"/>
                </a:prstClr>
              </a:solidFill>
            </a:endParaRPr>
          </a:p>
        </p:txBody>
      </p:sp>
      <p:sp>
        <p:nvSpPr>
          <p:cNvPr id="6" name="Slide Number Placeholder 5"/>
          <p:cNvSpPr>
            <a:spLocks noGrp="1"/>
          </p:cNvSpPr>
          <p:nvPr>
            <p:ph type="sldNum" sz="quarter" idx="4"/>
          </p:nvPr>
        </p:nvSpPr>
        <p:spPr>
          <a:xfrm>
            <a:off x="8737603" y="6356375"/>
            <a:ext cx="2844800" cy="365125"/>
          </a:xfrm>
          <a:prstGeom prst="rect">
            <a:avLst/>
          </a:prstGeom>
        </p:spPr>
        <p:txBody>
          <a:bodyPr vert="horz" lIns="91220" tIns="45617" rIns="91220" bIns="45617" rtlCol="0" anchor="ctr"/>
          <a:lstStyle>
            <a:lvl1pPr algn="r">
              <a:defRPr sz="1200">
                <a:solidFill>
                  <a:schemeClr val="tx1">
                    <a:tint val="75000"/>
                  </a:schemeClr>
                </a:solidFill>
              </a:defRPr>
            </a:lvl1pPr>
          </a:lstStyle>
          <a:p>
            <a:pPr defTabSz="912214"/>
            <a:fld id="{4FAB73BC-B049-4115-A692-8D63A059BFB8}" type="slidenum">
              <a:rPr lang="en-US" smtClean="0">
                <a:solidFill>
                  <a:prstClr val="black">
                    <a:tint val="75000"/>
                  </a:prstClr>
                </a:solidFill>
              </a:rPr>
              <a:pPr defTabSz="912214"/>
              <a:t>‹#›</a:t>
            </a:fld>
            <a:endParaRPr lang="en-US">
              <a:solidFill>
                <a:prstClr val="black">
                  <a:tint val="75000"/>
                </a:prstClr>
              </a:solidFill>
            </a:endParaRPr>
          </a:p>
        </p:txBody>
      </p:sp>
    </p:spTree>
    <p:extLst>
      <p:ext uri="{BB962C8B-B14F-4D97-AF65-F5344CB8AC3E}">
        <p14:creationId xmlns:p14="http://schemas.microsoft.com/office/powerpoint/2010/main" val="2471142382"/>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sldNum="0" hdr="0" ftr="0" dt="0"/>
  <p:txStyles>
    <p:titleStyle>
      <a:lvl1pPr algn="ctr" defTabSz="456105" rtl="0" eaLnBrk="1" latinLnBrk="0" hangingPunct="1">
        <a:spcBef>
          <a:spcPct val="0"/>
        </a:spcBef>
        <a:buNone/>
        <a:defRPr sz="4400" kern="1200">
          <a:solidFill>
            <a:schemeClr val="tx1"/>
          </a:solidFill>
          <a:latin typeface="+mj-lt"/>
          <a:ea typeface="+mj-ea"/>
          <a:cs typeface="+mj-cs"/>
        </a:defRPr>
      </a:lvl1pPr>
    </p:titleStyle>
    <p:bodyStyle>
      <a:lvl1pPr marL="342080" indent="-342080" algn="l" defTabSz="456105" rtl="0" eaLnBrk="1" latinLnBrk="0" hangingPunct="1">
        <a:spcBef>
          <a:spcPct val="20000"/>
        </a:spcBef>
        <a:buFont typeface="Arial"/>
        <a:buChar char="•"/>
        <a:defRPr sz="3200" kern="1200">
          <a:solidFill>
            <a:schemeClr val="tx1"/>
          </a:solidFill>
          <a:latin typeface="+mn-lt"/>
          <a:ea typeface="+mn-ea"/>
          <a:cs typeface="+mn-cs"/>
        </a:defRPr>
      </a:lvl1pPr>
      <a:lvl2pPr marL="741170" indent="-285067" algn="l" defTabSz="456105" rtl="0" eaLnBrk="1" latinLnBrk="0" hangingPunct="1">
        <a:spcBef>
          <a:spcPct val="20000"/>
        </a:spcBef>
        <a:buFont typeface="Arial"/>
        <a:buChar char="–"/>
        <a:defRPr sz="2800" kern="1200">
          <a:solidFill>
            <a:schemeClr val="tx1"/>
          </a:solidFill>
          <a:latin typeface="+mn-lt"/>
          <a:ea typeface="+mn-ea"/>
          <a:cs typeface="+mn-cs"/>
        </a:defRPr>
      </a:lvl2pPr>
      <a:lvl3pPr marL="1140264" indent="-228054" algn="l" defTabSz="456105" rtl="0" eaLnBrk="1" latinLnBrk="0" hangingPunct="1">
        <a:spcBef>
          <a:spcPct val="20000"/>
        </a:spcBef>
        <a:buFont typeface="Arial"/>
        <a:buChar char="•"/>
        <a:defRPr sz="2400" kern="1200">
          <a:solidFill>
            <a:schemeClr val="tx1"/>
          </a:solidFill>
          <a:latin typeface="+mn-lt"/>
          <a:ea typeface="+mn-ea"/>
          <a:cs typeface="+mn-cs"/>
        </a:defRPr>
      </a:lvl3pPr>
      <a:lvl4pPr marL="1596371" indent="-228054" algn="l" defTabSz="456105" rtl="0" eaLnBrk="1" latinLnBrk="0" hangingPunct="1">
        <a:spcBef>
          <a:spcPct val="20000"/>
        </a:spcBef>
        <a:buFont typeface="Arial"/>
        <a:buChar char="–"/>
        <a:defRPr sz="2000" kern="1200">
          <a:solidFill>
            <a:schemeClr val="tx1"/>
          </a:solidFill>
          <a:latin typeface="+mn-lt"/>
          <a:ea typeface="+mn-ea"/>
          <a:cs typeface="+mn-cs"/>
        </a:defRPr>
      </a:lvl4pPr>
      <a:lvl5pPr marL="2052474" indent="-228054" algn="l" defTabSz="456105" rtl="0" eaLnBrk="1" latinLnBrk="0" hangingPunct="1">
        <a:spcBef>
          <a:spcPct val="20000"/>
        </a:spcBef>
        <a:buFont typeface="Arial"/>
        <a:buChar char="»"/>
        <a:defRPr sz="2000" kern="1200">
          <a:solidFill>
            <a:schemeClr val="tx1"/>
          </a:solidFill>
          <a:latin typeface="+mn-lt"/>
          <a:ea typeface="+mn-ea"/>
          <a:cs typeface="+mn-cs"/>
        </a:defRPr>
      </a:lvl5pPr>
      <a:lvl6pPr marL="2508581" indent="-228054" algn="l" defTabSz="456105" rtl="0" eaLnBrk="1" latinLnBrk="0" hangingPunct="1">
        <a:spcBef>
          <a:spcPct val="20000"/>
        </a:spcBef>
        <a:buFont typeface="Arial"/>
        <a:buChar char="•"/>
        <a:defRPr sz="2000" kern="1200">
          <a:solidFill>
            <a:schemeClr val="tx1"/>
          </a:solidFill>
          <a:latin typeface="+mn-lt"/>
          <a:ea typeface="+mn-ea"/>
          <a:cs typeface="+mn-cs"/>
        </a:defRPr>
      </a:lvl6pPr>
      <a:lvl7pPr marL="2964689" indent="-228054" algn="l" defTabSz="456105" rtl="0" eaLnBrk="1" latinLnBrk="0" hangingPunct="1">
        <a:spcBef>
          <a:spcPct val="20000"/>
        </a:spcBef>
        <a:buFont typeface="Arial"/>
        <a:buChar char="•"/>
        <a:defRPr sz="2000" kern="1200">
          <a:solidFill>
            <a:schemeClr val="tx1"/>
          </a:solidFill>
          <a:latin typeface="+mn-lt"/>
          <a:ea typeface="+mn-ea"/>
          <a:cs typeface="+mn-cs"/>
        </a:defRPr>
      </a:lvl7pPr>
      <a:lvl8pPr marL="3420791" indent="-228054" algn="l" defTabSz="456105" rtl="0" eaLnBrk="1" latinLnBrk="0" hangingPunct="1">
        <a:spcBef>
          <a:spcPct val="20000"/>
        </a:spcBef>
        <a:buFont typeface="Arial"/>
        <a:buChar char="•"/>
        <a:defRPr sz="2000" kern="1200">
          <a:solidFill>
            <a:schemeClr val="tx1"/>
          </a:solidFill>
          <a:latin typeface="+mn-lt"/>
          <a:ea typeface="+mn-ea"/>
          <a:cs typeface="+mn-cs"/>
        </a:defRPr>
      </a:lvl8pPr>
      <a:lvl9pPr marL="3876900" indent="-228054" algn="l" defTabSz="45610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105" rtl="0" eaLnBrk="1" latinLnBrk="0" hangingPunct="1">
        <a:defRPr sz="1800" kern="1200">
          <a:solidFill>
            <a:schemeClr val="tx1"/>
          </a:solidFill>
          <a:latin typeface="+mn-lt"/>
          <a:ea typeface="+mn-ea"/>
          <a:cs typeface="+mn-cs"/>
        </a:defRPr>
      </a:lvl1pPr>
      <a:lvl2pPr marL="456105" algn="l" defTabSz="456105" rtl="0" eaLnBrk="1" latinLnBrk="0" hangingPunct="1">
        <a:defRPr sz="1800" kern="1200">
          <a:solidFill>
            <a:schemeClr val="tx1"/>
          </a:solidFill>
          <a:latin typeface="+mn-lt"/>
          <a:ea typeface="+mn-ea"/>
          <a:cs typeface="+mn-cs"/>
        </a:defRPr>
      </a:lvl2pPr>
      <a:lvl3pPr marL="912214" algn="l" defTabSz="456105" rtl="0" eaLnBrk="1" latinLnBrk="0" hangingPunct="1">
        <a:defRPr sz="1800" kern="1200">
          <a:solidFill>
            <a:schemeClr val="tx1"/>
          </a:solidFill>
          <a:latin typeface="+mn-lt"/>
          <a:ea typeface="+mn-ea"/>
          <a:cs typeface="+mn-cs"/>
        </a:defRPr>
      </a:lvl3pPr>
      <a:lvl4pPr marL="1368316" algn="l" defTabSz="456105" rtl="0" eaLnBrk="1" latinLnBrk="0" hangingPunct="1">
        <a:defRPr sz="1800" kern="1200">
          <a:solidFill>
            <a:schemeClr val="tx1"/>
          </a:solidFill>
          <a:latin typeface="+mn-lt"/>
          <a:ea typeface="+mn-ea"/>
          <a:cs typeface="+mn-cs"/>
        </a:defRPr>
      </a:lvl4pPr>
      <a:lvl5pPr marL="1824425" algn="l" defTabSz="456105" rtl="0" eaLnBrk="1" latinLnBrk="0" hangingPunct="1">
        <a:defRPr sz="1800" kern="1200">
          <a:solidFill>
            <a:schemeClr val="tx1"/>
          </a:solidFill>
          <a:latin typeface="+mn-lt"/>
          <a:ea typeface="+mn-ea"/>
          <a:cs typeface="+mn-cs"/>
        </a:defRPr>
      </a:lvl5pPr>
      <a:lvl6pPr marL="2280530" algn="l" defTabSz="456105" rtl="0" eaLnBrk="1" latinLnBrk="0" hangingPunct="1">
        <a:defRPr sz="1800" kern="1200">
          <a:solidFill>
            <a:schemeClr val="tx1"/>
          </a:solidFill>
          <a:latin typeface="+mn-lt"/>
          <a:ea typeface="+mn-ea"/>
          <a:cs typeface="+mn-cs"/>
        </a:defRPr>
      </a:lvl6pPr>
      <a:lvl7pPr marL="2736632" algn="l" defTabSz="456105" rtl="0" eaLnBrk="1" latinLnBrk="0" hangingPunct="1">
        <a:defRPr sz="1800" kern="1200">
          <a:solidFill>
            <a:schemeClr val="tx1"/>
          </a:solidFill>
          <a:latin typeface="+mn-lt"/>
          <a:ea typeface="+mn-ea"/>
          <a:cs typeface="+mn-cs"/>
        </a:defRPr>
      </a:lvl7pPr>
      <a:lvl8pPr marL="3192742" algn="l" defTabSz="456105" rtl="0" eaLnBrk="1" latinLnBrk="0" hangingPunct="1">
        <a:defRPr sz="1800" kern="1200">
          <a:solidFill>
            <a:schemeClr val="tx1"/>
          </a:solidFill>
          <a:latin typeface="+mn-lt"/>
          <a:ea typeface="+mn-ea"/>
          <a:cs typeface="+mn-cs"/>
        </a:defRPr>
      </a:lvl8pPr>
      <a:lvl9pPr marL="3648850" algn="l" defTabSz="4561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1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jpeg"/><Relationship Id="rId1" Type="http://schemas.openxmlformats.org/officeDocument/2006/relationships/slideLayout" Target="../slideLayouts/slideLayout4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5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35.xml"/><Relationship Id="rId2"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18.png"/><Relationship Id="rId7" Type="http://schemas.openxmlformats.org/officeDocument/2006/relationships/image" Target="../media/image1.jpeg"/><Relationship Id="rId1" Type="http://schemas.openxmlformats.org/officeDocument/2006/relationships/vmlDrawing" Target="../drawings/vmlDrawing1.vml"/><Relationship Id="rId2"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jpeg"/><Relationship Id="rId1" Type="http://schemas.openxmlformats.org/officeDocument/2006/relationships/slideLayout" Target="../slideLayouts/slideLayout38.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jpeg"/><Relationship Id="rId5" Type="http://schemas.openxmlformats.org/officeDocument/2006/relationships/image" Target="../media/image9.JPG"/><Relationship Id="rId6" Type="http://schemas.openxmlformats.org/officeDocument/2006/relationships/image" Target="../media/image10.jpeg"/><Relationship Id="rId1" Type="http://schemas.openxmlformats.org/officeDocument/2006/relationships/slideLayout" Target="../slideLayouts/slideLayout24.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2.wdp"/><Relationship Id="rId5"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microsoft.com/office/2007/relationships/hdphoto" Target="../media/hdphoto3.wdp"/><Relationship Id="rId5"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4.wdp"/><Relationship Id="rId5"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jpeg"/><Relationship Id="rId1" Type="http://schemas.openxmlformats.org/officeDocument/2006/relationships/slideLayout" Target="../slideLayouts/slideLayout7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51.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0.jpg"/><Relationship Id="rId1" Type="http://schemas.openxmlformats.org/officeDocument/2006/relationships/slideLayout" Target="../slideLayouts/slideLayout68.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31.emf"/><Relationship Id="rId7" Type="http://schemas.openxmlformats.org/officeDocument/2006/relationships/image" Target="../media/image1.jpeg"/><Relationship Id="rId1" Type="http://schemas.openxmlformats.org/officeDocument/2006/relationships/vmlDrawing" Target="../drawings/vmlDrawing2.vml"/><Relationship Id="rId2"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2.xml"/><Relationship Id="rId3"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3.xml"/><Relationship Id="rId3"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jpeg"/><Relationship Id="rId1" Type="http://schemas.openxmlformats.org/officeDocument/2006/relationships/slideLayout" Target="../slideLayouts/slideLayout68.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4" Type="http://schemas.microsoft.com/office/2007/relationships/hdphoto" Target="../media/hdphoto5.wdp"/><Relationship Id="rId5" Type="http://schemas.openxmlformats.org/officeDocument/2006/relationships/image" Target="../media/image35.jpeg"/><Relationship Id="rId6" Type="http://schemas.openxmlformats.org/officeDocument/2006/relationships/image" Target="../media/image1.jpeg"/><Relationship Id="rId1" Type="http://schemas.openxmlformats.org/officeDocument/2006/relationships/slideLayout" Target="../slideLayouts/slideLayout71.xml"/><Relationship Id="rId2"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7.jpg"/><Relationship Id="rId1" Type="http://schemas.openxmlformats.org/officeDocument/2006/relationships/slideLayout" Target="../slideLayouts/slideLayout68.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1.jpeg"/><Relationship Id="rId1" Type="http://schemas.openxmlformats.org/officeDocument/2006/relationships/slideLayout" Target="../slideLayouts/slideLayout90.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9.jpeg"/><Relationship Id="rId1" Type="http://schemas.openxmlformats.org/officeDocument/2006/relationships/slideLayout" Target="../slideLayouts/slideLayout68.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emf"/><Relationship Id="rId5" Type="http://schemas.openxmlformats.org/officeDocument/2006/relationships/image" Target="../media/image1.jpeg"/><Relationship Id="rId1" Type="http://schemas.openxmlformats.org/officeDocument/2006/relationships/slideLayout" Target="../slideLayouts/slideLayout68.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 Id="rId3"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jpeg"/><Relationship Id="rId1" Type="http://schemas.openxmlformats.org/officeDocument/2006/relationships/slideLayout" Target="../slideLayouts/slideLayout39.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jpeg"/><Relationship Id="rId1" Type="http://schemas.openxmlformats.org/officeDocument/2006/relationships/slideLayout" Target="../slideLayouts/slideLayout3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5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jpeg"/><Relationship Id="rId1" Type="http://schemas.openxmlformats.org/officeDocument/2006/relationships/slideLayout" Target="../slideLayouts/slideLayout4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70" name="Rectangle 1"/>
          <p:cNvSpPr>
            <a:spLocks/>
          </p:cNvSpPr>
          <p:nvPr/>
        </p:nvSpPr>
        <p:spPr bwMode="auto">
          <a:xfrm>
            <a:off x="0" y="2261163"/>
            <a:ext cx="12192000" cy="1730266"/>
          </a:xfrm>
          <a:prstGeom prst="rect">
            <a:avLst/>
          </a:prstGeom>
          <a:gradFill rotWithShape="0">
            <a:gsLst>
              <a:gs pos="0">
                <a:srgbClr val="9BBB59"/>
              </a:gs>
              <a:gs pos="42999">
                <a:srgbClr val="C3D69B"/>
              </a:gs>
              <a:gs pos="98000">
                <a:srgbClr val="FFFFFF"/>
              </a:gs>
              <a:gs pos="100000">
                <a:srgbClr val="FFFFFF"/>
              </a:gs>
            </a:gsLst>
            <a:lin ang="18900000"/>
          </a:gradFill>
          <a:ln w="54186">
            <a:solidFill>
              <a:srgbClr val="F79646"/>
            </a:solidFill>
            <a:round/>
            <a:headEnd/>
            <a:tailEnd/>
          </a:ln>
        </p:spPr>
        <p:txBody>
          <a:bodyPr lIns="74391" tIns="42510" rIns="74391" bIns="42510"/>
          <a:lstStyle/>
          <a:p>
            <a:pPr algn="ctr" defTabSz="1087975" fontAlgn="base" hangingPunct="0">
              <a:lnSpc>
                <a:spcPts val="6863"/>
              </a:lnSpc>
              <a:spcBef>
                <a:spcPts val="1507"/>
              </a:spcBef>
              <a:spcAft>
                <a:spcPct val="0"/>
              </a:spcAft>
            </a:pPr>
            <a:r>
              <a:rPr lang="en-US" sz="4400" b="1" dirty="0">
                <a:solidFill>
                  <a:srgbClr val="000000"/>
                </a:solidFill>
                <a:latin typeface="Helvetica"/>
                <a:ea typeface="Helvetica Light"/>
                <a:cs typeface="Helvetica"/>
              </a:rPr>
              <a:t>All Standards, All Students</a:t>
            </a:r>
            <a:r>
              <a:rPr lang="en-US" sz="4400" b="1" dirty="0">
                <a:solidFill>
                  <a:srgbClr val="000000"/>
                </a:solidFill>
                <a:latin typeface="Helvetica" charset="0"/>
                <a:ea typeface="Helvetica" charset="0"/>
                <a:cs typeface="Helvetica" charset="0"/>
                <a:sym typeface="Helvetica" charset="0"/>
              </a:rPr>
              <a:t/>
            </a:r>
            <a:br>
              <a:rPr lang="en-US" sz="4400" b="1" dirty="0">
                <a:solidFill>
                  <a:srgbClr val="000000"/>
                </a:solidFill>
                <a:latin typeface="Helvetica" charset="0"/>
                <a:ea typeface="Helvetica" charset="0"/>
                <a:cs typeface="Helvetica" charset="0"/>
                <a:sym typeface="Helvetica" charset="0"/>
              </a:rPr>
            </a:br>
            <a:r>
              <a:rPr lang="en-US" sz="4400" b="1" dirty="0">
                <a:solidFill>
                  <a:srgbClr val="000000"/>
                </a:solidFill>
                <a:latin typeface="Helvetica" charset="0"/>
                <a:ea typeface="Helvetica" charset="0"/>
                <a:cs typeface="Helvetica" charset="0"/>
                <a:sym typeface="Helvetica" charset="0"/>
              </a:rPr>
              <a:t>Diversity and Equity</a:t>
            </a:r>
            <a:endParaRPr lang="en-US" sz="4400" dirty="0">
              <a:solidFill>
                <a:srgbClr val="000000"/>
              </a:solidFill>
              <a:latin typeface="Helvetica Light" charset="0"/>
              <a:ea typeface="Helvetica Light" charset="0"/>
              <a:cs typeface="Helvetica Light" charset="0"/>
              <a:sym typeface="Helvetica Light" charset="0"/>
            </a:endParaRPr>
          </a:p>
        </p:txBody>
      </p:sp>
      <p:pic>
        <p:nvPicPr>
          <p:cNvPr id="5" name="Picture 4"/>
          <p:cNvPicPr>
            <a:picLocks noChangeAspect="1"/>
          </p:cNvPicPr>
          <p:nvPr/>
        </p:nvPicPr>
        <p:blipFill>
          <a:blip r:embed="rId4" cstate="print"/>
          <a:srcRect/>
          <a:stretch>
            <a:fillRect/>
          </a:stretch>
        </p:blipFill>
        <p:spPr bwMode="auto">
          <a:xfrm>
            <a:off x="4170531" y="497318"/>
            <a:ext cx="3798689" cy="1550194"/>
          </a:xfrm>
          <a:prstGeom prst="rect">
            <a:avLst/>
          </a:prstGeom>
          <a:noFill/>
          <a:ln w="9525">
            <a:noFill/>
            <a:miter lim="800000"/>
            <a:headEnd/>
            <a:tailEnd/>
          </a:ln>
        </p:spPr>
      </p:pic>
      <p:sp>
        <p:nvSpPr>
          <p:cNvPr id="6" name="Rectangle 1"/>
          <p:cNvSpPr>
            <a:spLocks/>
          </p:cNvSpPr>
          <p:nvPr/>
        </p:nvSpPr>
        <p:spPr bwMode="auto">
          <a:xfrm>
            <a:off x="0" y="4465944"/>
            <a:ext cx="12192000" cy="836957"/>
          </a:xfrm>
          <a:prstGeom prst="rect">
            <a:avLst/>
          </a:prstGeom>
          <a:gradFill rotWithShape="0">
            <a:gsLst>
              <a:gs pos="0">
                <a:srgbClr val="9BBB59"/>
              </a:gs>
              <a:gs pos="42999">
                <a:srgbClr val="C3D69B"/>
              </a:gs>
              <a:gs pos="98000">
                <a:srgbClr val="FFFFFF"/>
              </a:gs>
              <a:gs pos="100000">
                <a:srgbClr val="FFFFFF"/>
              </a:gs>
            </a:gsLst>
            <a:lin ang="18900000"/>
          </a:gradFill>
          <a:ln w="54186">
            <a:solidFill>
              <a:srgbClr val="F79646"/>
            </a:solidFill>
            <a:round/>
            <a:headEnd/>
            <a:tailEnd/>
          </a:ln>
        </p:spPr>
        <p:txBody>
          <a:bodyPr lIns="74400" tIns="42515" rIns="74400" bIns="42515"/>
          <a:lstStyle/>
          <a:p>
            <a:pPr algn="ctr" defTabSz="914181"/>
            <a:r>
              <a:rPr lang="en-US" sz="4400" b="1" dirty="0">
                <a:solidFill>
                  <a:srgbClr val="000000"/>
                </a:solidFill>
                <a:latin typeface="Helvetica"/>
                <a:ea typeface="Helvetica Light"/>
                <a:cs typeface="Helvetica"/>
              </a:rPr>
              <a:t>Economically Disadvantaged Students</a:t>
            </a:r>
          </a:p>
        </p:txBody>
      </p:sp>
      <p:sp>
        <p:nvSpPr>
          <p:cNvPr id="7" name="Rectangle 1"/>
          <p:cNvSpPr>
            <a:spLocks/>
          </p:cNvSpPr>
          <p:nvPr/>
        </p:nvSpPr>
        <p:spPr bwMode="auto">
          <a:xfrm>
            <a:off x="0" y="5728636"/>
            <a:ext cx="12192000" cy="836957"/>
          </a:xfrm>
          <a:prstGeom prst="rect">
            <a:avLst/>
          </a:prstGeom>
          <a:gradFill rotWithShape="0">
            <a:gsLst>
              <a:gs pos="0">
                <a:srgbClr val="9BBB59"/>
              </a:gs>
              <a:gs pos="42999">
                <a:srgbClr val="C3D69B"/>
              </a:gs>
              <a:gs pos="98000">
                <a:srgbClr val="FFFFFF"/>
              </a:gs>
              <a:gs pos="100000">
                <a:srgbClr val="FFFFFF"/>
              </a:gs>
            </a:gsLst>
            <a:lin ang="18900000"/>
          </a:gradFill>
          <a:ln w="54186">
            <a:solidFill>
              <a:srgbClr val="F79646"/>
            </a:solidFill>
            <a:round/>
            <a:headEnd/>
            <a:tailEnd/>
          </a:ln>
        </p:spPr>
        <p:txBody>
          <a:bodyPr lIns="74400" tIns="42515" rIns="74400" bIns="42515"/>
          <a:lstStyle/>
          <a:p>
            <a:pPr algn="ctr" defTabSz="914181"/>
            <a:r>
              <a:rPr lang="en-US" sz="4400" b="1" dirty="0">
                <a:solidFill>
                  <a:srgbClr val="000000"/>
                </a:solidFill>
                <a:latin typeface="Helvetica"/>
                <a:ea typeface="Helvetica Light"/>
                <a:cs typeface="Helvetica"/>
              </a:rPr>
              <a:t>English Language Learners</a:t>
            </a:r>
          </a:p>
        </p:txBody>
      </p:sp>
    </p:spTree>
    <p:extLst>
      <p:ext uri="{BB962C8B-B14F-4D97-AF65-F5344CB8AC3E}">
        <p14:creationId xmlns:p14="http://schemas.microsoft.com/office/powerpoint/2010/main" val="10219162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0" y="0"/>
            <a:ext cx="12192001" cy="1209973"/>
          </a:xfrm>
          <a:prstGeom prst="rect">
            <a:avLst/>
          </a:prstGeom>
          <a:gradFill rotWithShape="0">
            <a:gsLst>
              <a:gs pos="0">
                <a:srgbClr val="9ACA3C"/>
              </a:gs>
              <a:gs pos="100000">
                <a:srgbClr val="EBF4D8"/>
              </a:gs>
            </a:gsLst>
            <a:lin ang="18900000"/>
          </a:gradFill>
          <a:ln w="28575">
            <a:solidFill>
              <a:srgbClr val="303A96"/>
            </a:solidFill>
            <a:round/>
            <a:headEnd/>
            <a:tailEnd/>
          </a:ln>
        </p:spPr>
        <p:txBody>
          <a:bodyPr lIns="0" tIns="0" rIns="0" bIns="0" anchor="ctr"/>
          <a:lstStyle/>
          <a:p>
            <a:pPr defTabSz="486523" fontAlgn="base" hangingPunct="0">
              <a:spcBef>
                <a:spcPct val="0"/>
              </a:spcBef>
              <a:spcAft>
                <a:spcPct val="0"/>
              </a:spcAft>
            </a:pPr>
            <a:endParaRPr lang="en-US" sz="3000" dirty="0">
              <a:solidFill>
                <a:srgbClr val="000000"/>
              </a:solidFill>
              <a:sym typeface="Helvetica Light" charset="0"/>
            </a:endParaRPr>
          </a:p>
        </p:txBody>
      </p:sp>
      <p:sp>
        <p:nvSpPr>
          <p:cNvPr id="19465" name="Rectangle 8"/>
          <p:cNvSpPr>
            <a:spLocks noGrp="1" noChangeArrowheads="1"/>
          </p:cNvSpPr>
          <p:nvPr>
            <p:ph type="title"/>
          </p:nvPr>
        </p:nvSpPr>
        <p:spPr>
          <a:xfrm>
            <a:off x="562442" y="-94520"/>
            <a:ext cx="11344080" cy="1432650"/>
          </a:xfrm>
        </p:spPr>
        <p:txBody>
          <a:bodyPr lIns="101363" tIns="57917" rIns="101363" bIns="57917"/>
          <a:lstStyle/>
          <a:p>
            <a:pPr algn="l" defTabSz="1039624"/>
            <a:r>
              <a:rPr lang="en-US" sz="3200" b="1" dirty="0">
                <a:latin typeface="Helvetica" charset="0"/>
                <a:cs typeface="Helvetica" charset="0"/>
                <a:sym typeface="Helvetica" charset="0"/>
              </a:rPr>
              <a:t>Effective Strategies across Research Areas</a:t>
            </a:r>
            <a:endParaRPr lang="en-US" sz="3700" b="1" dirty="0">
              <a:latin typeface="Tahoma" pitchFamily="34" charset="0"/>
              <a:ea typeface="Tahoma" pitchFamily="34" charset="0"/>
              <a:cs typeface="Tahoma" pitchFamily="34" charset="0"/>
            </a:endParaRPr>
          </a:p>
        </p:txBody>
      </p:sp>
      <p:sp>
        <p:nvSpPr>
          <p:cNvPr id="2" name="Content Placeholder 1"/>
          <p:cNvSpPr>
            <a:spLocks noGrp="1"/>
          </p:cNvSpPr>
          <p:nvPr>
            <p:ph idx="1"/>
          </p:nvPr>
        </p:nvSpPr>
        <p:spPr>
          <a:xfrm>
            <a:off x="377372" y="1843314"/>
            <a:ext cx="6541413" cy="4141984"/>
          </a:xfrm>
        </p:spPr>
        <p:txBody>
          <a:bodyPr anchor="t">
            <a:normAutofit/>
          </a:bodyPr>
          <a:lstStyle/>
          <a:p>
            <a:pPr marL="491230" lvl="1" indent="-457200" defTabSz="455340">
              <a:buAutoNum type="arabicPeriod"/>
            </a:pPr>
            <a:r>
              <a:rPr lang="en-US" sz="2600" dirty="0" smtClean="0">
                <a:solidFill>
                  <a:prstClr val="black"/>
                </a:solidFill>
                <a:cs typeface="Helvetica"/>
              </a:rPr>
              <a:t>value </a:t>
            </a:r>
            <a:r>
              <a:rPr lang="en-US" sz="2600" dirty="0">
                <a:solidFill>
                  <a:prstClr val="black"/>
                </a:solidFill>
                <a:cs typeface="Helvetica"/>
              </a:rPr>
              <a:t>and respect the experiences that all students bring from their backgrounds (e.g., homes or </a:t>
            </a:r>
            <a:r>
              <a:rPr lang="en-US" sz="2600" dirty="0" smtClean="0">
                <a:solidFill>
                  <a:prstClr val="black"/>
                </a:solidFill>
                <a:cs typeface="Helvetica"/>
              </a:rPr>
              <a:t>communities)</a:t>
            </a:r>
          </a:p>
          <a:p>
            <a:pPr marL="491230" lvl="1" indent="-457200" defTabSz="455340">
              <a:buAutoNum type="arabicPeriod"/>
            </a:pPr>
            <a:r>
              <a:rPr lang="en-US" sz="2600" dirty="0" smtClean="0">
                <a:solidFill>
                  <a:prstClr val="black"/>
                </a:solidFill>
                <a:cs typeface="Helvetica"/>
              </a:rPr>
              <a:t>articulate </a:t>
            </a:r>
            <a:r>
              <a:rPr lang="en-US" sz="2600" dirty="0">
                <a:solidFill>
                  <a:prstClr val="black"/>
                </a:solidFill>
                <a:cs typeface="Helvetica"/>
              </a:rPr>
              <a:t>students’ background knowledge (e.g., cultural or linguistic knowledge) with disciplinary </a:t>
            </a:r>
            <a:r>
              <a:rPr lang="en-US" sz="2600" dirty="0" smtClean="0">
                <a:solidFill>
                  <a:prstClr val="black"/>
                </a:solidFill>
                <a:cs typeface="Helvetica"/>
              </a:rPr>
              <a:t>knowledge</a:t>
            </a:r>
          </a:p>
          <a:p>
            <a:pPr marL="491230" lvl="1" indent="-457200" defTabSz="455340">
              <a:buAutoNum type="arabicPeriod"/>
            </a:pPr>
            <a:r>
              <a:rPr lang="en-US" sz="2600" dirty="0" smtClean="0">
                <a:solidFill>
                  <a:prstClr val="black"/>
                </a:solidFill>
                <a:cs typeface="Helvetica"/>
              </a:rPr>
              <a:t>offer </a:t>
            </a:r>
            <a:r>
              <a:rPr lang="en-US" sz="2600" dirty="0">
                <a:solidFill>
                  <a:prstClr val="black"/>
                </a:solidFill>
                <a:cs typeface="Helvetica"/>
              </a:rPr>
              <a:t>sufficient school resources to support student learning. </a:t>
            </a:r>
          </a:p>
        </p:txBody>
      </p:sp>
      <p:pic>
        <p:nvPicPr>
          <p:cNvPr id="19460" name="Picture 3" descr="image.jpg"/>
          <p:cNvPicPr>
            <a:picLocks noChangeAspect="1"/>
          </p:cNvPicPr>
          <p:nvPr/>
        </p:nvPicPr>
        <p:blipFill>
          <a:blip r:embed="rId3" cstate="print"/>
          <a:srcRect/>
          <a:stretch>
            <a:fillRect/>
          </a:stretch>
        </p:blipFill>
        <p:spPr bwMode="auto">
          <a:xfrm>
            <a:off x="147702" y="6171892"/>
            <a:ext cx="1680269" cy="609451"/>
          </a:xfrm>
          <a:prstGeom prst="rect">
            <a:avLst/>
          </a:prstGeom>
          <a:noFill/>
          <a:ln w="12700">
            <a:noFill/>
            <a:miter lim="0"/>
            <a:headEnd/>
            <a:tailEnd/>
          </a:ln>
        </p:spPr>
      </p:pic>
      <p:pic>
        <p:nvPicPr>
          <p:cNvPr id="7" name="Picture 6"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785" y="2274695"/>
            <a:ext cx="4580069" cy="3430631"/>
          </a:xfrm>
          <a:prstGeom prst="rect">
            <a:avLst/>
          </a:prstGeom>
        </p:spPr>
      </p:pic>
      <p:sp>
        <p:nvSpPr>
          <p:cNvPr id="8" name="TextBox 7"/>
          <p:cNvSpPr txBox="1"/>
          <p:nvPr/>
        </p:nvSpPr>
        <p:spPr>
          <a:xfrm>
            <a:off x="1957133" y="5429107"/>
            <a:ext cx="4604023" cy="368801"/>
          </a:xfrm>
          <a:prstGeom prst="rect">
            <a:avLst/>
          </a:prstGeom>
          <a:noFill/>
        </p:spPr>
        <p:txBody>
          <a:bodyPr wrap="square" lIns="90879" tIns="45457" rIns="90879" bIns="45457" rtlCol="0">
            <a:spAutoFit/>
          </a:bodyPr>
          <a:lstStyle/>
          <a:p>
            <a:r>
              <a:rPr lang="en-US" dirty="0">
                <a:solidFill>
                  <a:prstClr val="black"/>
                </a:solidFill>
                <a:latin typeface="Calibri"/>
              </a:rPr>
              <a:t>Lee and Buxton (2010)</a:t>
            </a:r>
            <a:endParaRPr lang="en-US" dirty="0">
              <a:solidFill>
                <a:srgbClr val="000000"/>
              </a:solidFill>
            </a:endParaRPr>
          </a:p>
        </p:txBody>
      </p:sp>
    </p:spTree>
    <p:extLst>
      <p:ext uri="{BB962C8B-B14F-4D97-AF65-F5344CB8AC3E}">
        <p14:creationId xmlns:p14="http://schemas.microsoft.com/office/powerpoint/2010/main" val="23053371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89637884"/>
              </p:ext>
            </p:extLst>
          </p:nvPr>
        </p:nvGraphicFramePr>
        <p:xfrm>
          <a:off x="309584" y="2294885"/>
          <a:ext cx="11524079" cy="2661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defTabSz="487165" fontAlgn="base" hangingPunct="0">
              <a:spcBef>
                <a:spcPct val="0"/>
              </a:spcBef>
              <a:spcAft>
                <a:spcPct val="0"/>
              </a:spcAft>
            </a:pPr>
            <a:endParaRPr lang="en-US" sz="3000" dirty="0">
              <a:solidFill>
                <a:srgbClr val="000000"/>
              </a:solidFill>
              <a:latin typeface="Helvetica Light"/>
              <a:sym typeface="Helvetica Light" charset="0"/>
            </a:endParaRPr>
          </a:p>
        </p:txBody>
      </p:sp>
      <p:sp>
        <p:nvSpPr>
          <p:cNvPr id="5" name="Rectangle 8"/>
          <p:cNvSpPr txBox="1">
            <a:spLocks noChangeArrowheads="1"/>
          </p:cNvSpPr>
          <p:nvPr/>
        </p:nvSpPr>
        <p:spPr bwMode="auto">
          <a:xfrm>
            <a:off x="327713" y="0"/>
            <a:ext cx="11572875" cy="1143000"/>
          </a:xfrm>
          <a:prstGeom prst="rect">
            <a:avLst/>
          </a:prstGeom>
          <a:noFill/>
          <a:ln w="12700">
            <a:noFill/>
            <a:miter lim="0"/>
            <a:headEnd/>
            <a:tailEnd/>
          </a:ln>
        </p:spPr>
        <p:txBody>
          <a:bodyPr vert="horz" wrap="square" lIns="100007" tIns="57129" rIns="100007" bIns="57129" numCol="1" anchor="ctr" anchorCtr="0" compatLnSpc="1">
            <a:prstTxWarp prst="textNoShape">
              <a:avLst/>
            </a:prstTxWarp>
          </a:bodyPr>
          <a:lstStyle>
            <a:lvl1pPr algn="ctr" defTabSz="488975" rtl="0" eaLnBrk="0" fontAlgn="base" hangingPunct="0">
              <a:spcBef>
                <a:spcPct val="0"/>
              </a:spcBef>
              <a:spcAft>
                <a:spcPct val="0"/>
              </a:spcAft>
              <a:defRPr sz="6700">
                <a:solidFill>
                  <a:srgbClr val="000000"/>
                </a:solidFill>
                <a:latin typeface="+mj-lt"/>
                <a:ea typeface="+mj-ea"/>
                <a:cs typeface="+mj-cs"/>
                <a:sym typeface="Helvetica Light" charset="0"/>
              </a:defRPr>
            </a:lvl1pPr>
            <a:lvl2pPr algn="ctr" defTabSz="48897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2pPr>
            <a:lvl3pPr algn="ctr" defTabSz="48897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3pPr>
            <a:lvl4pPr algn="ctr" defTabSz="48897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4pPr>
            <a:lvl5pPr algn="ctr" defTabSz="48897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5pPr>
            <a:lvl6pPr marL="382676" algn="ctr" defTabSz="48897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6pPr>
            <a:lvl7pPr marL="765353" algn="ctr" defTabSz="48897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7pPr>
            <a:lvl8pPr marL="1148029" algn="ctr" defTabSz="48897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8pPr>
            <a:lvl9pPr marL="1530706" algn="ctr" defTabSz="48897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9pPr>
          </a:lstStyle>
          <a:p>
            <a:pPr algn="l" defTabSz="1025660" eaLnBrk="1"/>
            <a:r>
              <a:rPr lang="en-US" sz="4400" b="1" kern="0" dirty="0">
                <a:solidFill>
                  <a:schemeClr val="tx1"/>
                </a:solidFill>
                <a:latin typeface="Helvetica" pitchFamily="34" charset="0"/>
                <a:cs typeface="Helvetica" pitchFamily="34" charset="0"/>
              </a:rPr>
              <a:t>Vignette</a:t>
            </a:r>
            <a:endParaRPr lang="en-US" sz="4400" b="1" kern="0" dirty="0">
              <a:solidFill>
                <a:schemeClr val="tx1"/>
              </a:solidFill>
              <a:latin typeface="Helvetica" pitchFamily="34" charset="0"/>
              <a:ea typeface="Tahoma" pitchFamily="34" charset="0"/>
              <a:cs typeface="Helvetica" pitchFamily="34" charset="0"/>
            </a:endParaRPr>
          </a:p>
        </p:txBody>
      </p:sp>
    </p:spTree>
    <p:extLst>
      <p:ext uri="{BB962C8B-B14F-4D97-AF65-F5344CB8AC3E}">
        <p14:creationId xmlns:p14="http://schemas.microsoft.com/office/powerpoint/2010/main" val="247462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F82D8E0F-2341-3141-BB97-087E7012913D}"/>
                                            </p:graphicEl>
                                          </p:spTgt>
                                        </p:tgtEl>
                                        <p:attrNameLst>
                                          <p:attrName>style.visibility</p:attrName>
                                        </p:attrNameLst>
                                      </p:cBhvr>
                                      <p:to>
                                        <p:strVal val="visible"/>
                                      </p:to>
                                    </p:set>
                                    <p:animEffect transition="in" filter="fade">
                                      <p:cBhvr>
                                        <p:cTn id="7" dur="1000"/>
                                        <p:tgtEl>
                                          <p:spTgt spid="2">
                                            <p:graphicEl>
                                              <a:dgm id="{F82D8E0F-2341-3141-BB97-087E7012913D}"/>
                                            </p:graphicEl>
                                          </p:spTgt>
                                        </p:tgtEl>
                                      </p:cBhvr>
                                    </p:animEffect>
                                    <p:anim calcmode="lin" valueType="num">
                                      <p:cBhvr>
                                        <p:cTn id="8" dur="1000" fill="hold"/>
                                        <p:tgtEl>
                                          <p:spTgt spid="2">
                                            <p:graphicEl>
                                              <a:dgm id="{F82D8E0F-2341-3141-BB97-087E7012913D}"/>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F82D8E0F-2341-3141-BB97-087E7012913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EF79BFA5-FCDA-E24C-B8E4-769A3187D8DF}"/>
                                            </p:graphicEl>
                                          </p:spTgt>
                                        </p:tgtEl>
                                        <p:attrNameLst>
                                          <p:attrName>style.visibility</p:attrName>
                                        </p:attrNameLst>
                                      </p:cBhvr>
                                      <p:to>
                                        <p:strVal val="visible"/>
                                      </p:to>
                                    </p:set>
                                    <p:animEffect transition="in" filter="fade">
                                      <p:cBhvr>
                                        <p:cTn id="14" dur="1000"/>
                                        <p:tgtEl>
                                          <p:spTgt spid="2">
                                            <p:graphicEl>
                                              <a:dgm id="{EF79BFA5-FCDA-E24C-B8E4-769A3187D8DF}"/>
                                            </p:graphicEl>
                                          </p:spTgt>
                                        </p:tgtEl>
                                      </p:cBhvr>
                                    </p:animEffect>
                                    <p:anim calcmode="lin" valueType="num">
                                      <p:cBhvr>
                                        <p:cTn id="15" dur="1000" fill="hold"/>
                                        <p:tgtEl>
                                          <p:spTgt spid="2">
                                            <p:graphicEl>
                                              <a:dgm id="{EF79BFA5-FCDA-E24C-B8E4-769A3187D8DF}"/>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EF79BFA5-FCDA-E24C-B8E4-769A3187D8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defTabSz="479182"/>
            <a:r>
              <a:rPr lang="en-US" sz="4400" b="1" kern="0" dirty="0">
                <a:solidFill>
                  <a:srgbClr val="000000"/>
                </a:solidFill>
                <a:latin typeface="Helvetica" pitchFamily="34" charset="0"/>
                <a:ea typeface="Tahoma" pitchFamily="34" charset="0"/>
                <a:cs typeface="Helvetica" pitchFamily="34" charset="0"/>
                <a:sym typeface="Helvetica Light" charset="0"/>
              </a:rPr>
              <a:t>   Caveats</a:t>
            </a:r>
            <a:endParaRPr lang="en-US" dirty="0">
              <a:solidFill>
                <a:srgbClr val="000000"/>
              </a:solidFill>
            </a:endParaRPr>
          </a:p>
        </p:txBody>
      </p:sp>
      <p:graphicFrame>
        <p:nvGraphicFramePr>
          <p:cNvPr id="8" name="Diagram 7"/>
          <p:cNvGraphicFramePr/>
          <p:nvPr>
            <p:extLst>
              <p:ext uri="{D42A27DB-BD31-4B8C-83A1-F6EECF244321}">
                <p14:modId xmlns:p14="http://schemas.microsoft.com/office/powerpoint/2010/main" val="4285752846"/>
              </p:ext>
            </p:extLst>
          </p:nvPr>
        </p:nvGraphicFramePr>
        <p:xfrm>
          <a:off x="2032006" y="-399142"/>
          <a:ext cx="8944431" cy="7257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208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C8CC7679-FB97-774A-885A-AC939C38C04D}"/>
                                            </p:graphicEl>
                                          </p:spTgt>
                                        </p:tgtEl>
                                        <p:attrNameLst>
                                          <p:attrName>style.visibility</p:attrName>
                                        </p:attrNameLst>
                                      </p:cBhvr>
                                      <p:to>
                                        <p:strVal val="visible"/>
                                      </p:to>
                                    </p:set>
                                    <p:animEffect transition="in" filter="fade">
                                      <p:cBhvr>
                                        <p:cTn id="7" dur="2000"/>
                                        <p:tgtEl>
                                          <p:spTgt spid="8">
                                            <p:graphicEl>
                                              <a:dgm id="{C8CC7679-FB97-774A-885A-AC939C38C04D}"/>
                                            </p:graphicEl>
                                          </p:spTgt>
                                        </p:tgtEl>
                                      </p:cBhvr>
                                    </p:animEffect>
                                    <p:anim calcmode="lin" valueType="num">
                                      <p:cBhvr>
                                        <p:cTn id="8" dur="2000" fill="hold"/>
                                        <p:tgtEl>
                                          <p:spTgt spid="8">
                                            <p:graphicEl>
                                              <a:dgm id="{C8CC7679-FB97-774A-885A-AC939C38C04D}"/>
                                            </p:graphicEl>
                                          </p:spTgt>
                                        </p:tgtEl>
                                        <p:attrNameLst>
                                          <p:attrName>ppt_x</p:attrName>
                                        </p:attrNameLst>
                                      </p:cBhvr>
                                      <p:tavLst>
                                        <p:tav tm="0">
                                          <p:val>
                                            <p:strVal val="#ppt_x"/>
                                          </p:val>
                                        </p:tav>
                                        <p:tav tm="100000">
                                          <p:val>
                                            <p:strVal val="#ppt_x"/>
                                          </p:val>
                                        </p:tav>
                                      </p:tavLst>
                                    </p:anim>
                                    <p:anim calcmode="lin" valueType="num">
                                      <p:cBhvr>
                                        <p:cTn id="9" dur="2000" fill="hold"/>
                                        <p:tgtEl>
                                          <p:spTgt spid="8">
                                            <p:graphicEl>
                                              <a:dgm id="{C8CC7679-FB97-774A-885A-AC939C38C04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98881310-62F0-CB47-8303-CBA8C5702813}"/>
                                            </p:graphicEl>
                                          </p:spTgt>
                                        </p:tgtEl>
                                        <p:attrNameLst>
                                          <p:attrName>style.visibility</p:attrName>
                                        </p:attrNameLst>
                                      </p:cBhvr>
                                      <p:to>
                                        <p:strVal val="visible"/>
                                      </p:to>
                                    </p:set>
                                    <p:animEffect transition="in" filter="fade">
                                      <p:cBhvr>
                                        <p:cTn id="14" dur="2000"/>
                                        <p:tgtEl>
                                          <p:spTgt spid="8">
                                            <p:graphicEl>
                                              <a:dgm id="{98881310-62F0-CB47-8303-CBA8C5702813}"/>
                                            </p:graphicEl>
                                          </p:spTgt>
                                        </p:tgtEl>
                                      </p:cBhvr>
                                    </p:animEffect>
                                    <p:anim calcmode="lin" valueType="num">
                                      <p:cBhvr>
                                        <p:cTn id="15" dur="2000" fill="hold"/>
                                        <p:tgtEl>
                                          <p:spTgt spid="8">
                                            <p:graphicEl>
                                              <a:dgm id="{98881310-62F0-CB47-8303-CBA8C5702813}"/>
                                            </p:graphicEl>
                                          </p:spTgt>
                                        </p:tgtEl>
                                        <p:attrNameLst>
                                          <p:attrName>ppt_x</p:attrName>
                                        </p:attrNameLst>
                                      </p:cBhvr>
                                      <p:tavLst>
                                        <p:tav tm="0">
                                          <p:val>
                                            <p:strVal val="#ppt_x"/>
                                          </p:val>
                                        </p:tav>
                                        <p:tav tm="100000">
                                          <p:val>
                                            <p:strVal val="#ppt_x"/>
                                          </p:val>
                                        </p:tav>
                                      </p:tavLst>
                                    </p:anim>
                                    <p:anim calcmode="lin" valueType="num">
                                      <p:cBhvr>
                                        <p:cTn id="16" dur="2000" fill="hold"/>
                                        <p:tgtEl>
                                          <p:spTgt spid="8">
                                            <p:graphicEl>
                                              <a:dgm id="{98881310-62F0-CB47-8303-CBA8C570281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3707F61C-CDFF-4546-9D62-C2443E8942BC}"/>
                                            </p:graphicEl>
                                          </p:spTgt>
                                        </p:tgtEl>
                                        <p:attrNameLst>
                                          <p:attrName>style.visibility</p:attrName>
                                        </p:attrNameLst>
                                      </p:cBhvr>
                                      <p:to>
                                        <p:strVal val="visible"/>
                                      </p:to>
                                    </p:set>
                                    <p:animEffect transition="in" filter="fade">
                                      <p:cBhvr>
                                        <p:cTn id="21" dur="2000"/>
                                        <p:tgtEl>
                                          <p:spTgt spid="8">
                                            <p:graphicEl>
                                              <a:dgm id="{3707F61C-CDFF-4546-9D62-C2443E8942BC}"/>
                                            </p:graphicEl>
                                          </p:spTgt>
                                        </p:tgtEl>
                                      </p:cBhvr>
                                    </p:animEffect>
                                    <p:anim calcmode="lin" valueType="num">
                                      <p:cBhvr>
                                        <p:cTn id="22" dur="2000" fill="hold"/>
                                        <p:tgtEl>
                                          <p:spTgt spid="8">
                                            <p:graphicEl>
                                              <a:dgm id="{3707F61C-CDFF-4546-9D62-C2443E8942BC}"/>
                                            </p:graphicEl>
                                          </p:spTgt>
                                        </p:tgtEl>
                                        <p:attrNameLst>
                                          <p:attrName>ppt_x</p:attrName>
                                        </p:attrNameLst>
                                      </p:cBhvr>
                                      <p:tavLst>
                                        <p:tav tm="0">
                                          <p:val>
                                            <p:strVal val="#ppt_x"/>
                                          </p:val>
                                        </p:tav>
                                        <p:tav tm="100000">
                                          <p:val>
                                            <p:strVal val="#ppt_x"/>
                                          </p:val>
                                        </p:tav>
                                      </p:tavLst>
                                    </p:anim>
                                    <p:anim calcmode="lin" valueType="num">
                                      <p:cBhvr>
                                        <p:cTn id="23" dur="2000" fill="hold"/>
                                        <p:tgtEl>
                                          <p:spTgt spid="8">
                                            <p:graphicEl>
                                              <a:dgm id="{3707F61C-CDFF-4546-9D62-C2443E8942B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C2371089-C8BB-3145-BD97-1BDF9564D32D}"/>
                                            </p:graphicEl>
                                          </p:spTgt>
                                        </p:tgtEl>
                                        <p:attrNameLst>
                                          <p:attrName>style.visibility</p:attrName>
                                        </p:attrNameLst>
                                      </p:cBhvr>
                                      <p:to>
                                        <p:strVal val="visible"/>
                                      </p:to>
                                    </p:set>
                                    <p:animEffect transition="in" filter="fade">
                                      <p:cBhvr>
                                        <p:cTn id="28" dur="2000"/>
                                        <p:tgtEl>
                                          <p:spTgt spid="8">
                                            <p:graphicEl>
                                              <a:dgm id="{C2371089-C8BB-3145-BD97-1BDF9564D32D}"/>
                                            </p:graphicEl>
                                          </p:spTgt>
                                        </p:tgtEl>
                                      </p:cBhvr>
                                    </p:animEffect>
                                    <p:anim calcmode="lin" valueType="num">
                                      <p:cBhvr>
                                        <p:cTn id="29" dur="2000" fill="hold"/>
                                        <p:tgtEl>
                                          <p:spTgt spid="8">
                                            <p:graphicEl>
                                              <a:dgm id="{C2371089-C8BB-3145-BD97-1BDF9564D32D}"/>
                                            </p:graphicEl>
                                          </p:spTgt>
                                        </p:tgtEl>
                                        <p:attrNameLst>
                                          <p:attrName>ppt_x</p:attrName>
                                        </p:attrNameLst>
                                      </p:cBhvr>
                                      <p:tavLst>
                                        <p:tav tm="0">
                                          <p:val>
                                            <p:strVal val="#ppt_x"/>
                                          </p:val>
                                        </p:tav>
                                        <p:tav tm="100000">
                                          <p:val>
                                            <p:strVal val="#ppt_x"/>
                                          </p:val>
                                        </p:tav>
                                      </p:tavLst>
                                    </p:anim>
                                    <p:anim calcmode="lin" valueType="num">
                                      <p:cBhvr>
                                        <p:cTn id="30" dur="2000" fill="hold"/>
                                        <p:tgtEl>
                                          <p:spTgt spid="8">
                                            <p:graphicEl>
                                              <a:dgm id="{C2371089-C8BB-3145-BD97-1BDF9564D32D}"/>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graphicEl>
                                              <a:dgm id="{40F747D3-34DF-7445-AC22-C5CECE4D1AFC}"/>
                                            </p:graphicEl>
                                          </p:spTgt>
                                        </p:tgtEl>
                                        <p:attrNameLst>
                                          <p:attrName>style.visibility</p:attrName>
                                        </p:attrNameLst>
                                      </p:cBhvr>
                                      <p:to>
                                        <p:strVal val="visible"/>
                                      </p:to>
                                    </p:set>
                                    <p:animEffect transition="in" filter="fade">
                                      <p:cBhvr>
                                        <p:cTn id="35" dur="2000"/>
                                        <p:tgtEl>
                                          <p:spTgt spid="8">
                                            <p:graphicEl>
                                              <a:dgm id="{40F747D3-34DF-7445-AC22-C5CECE4D1AFC}"/>
                                            </p:graphicEl>
                                          </p:spTgt>
                                        </p:tgtEl>
                                      </p:cBhvr>
                                    </p:animEffect>
                                    <p:anim calcmode="lin" valueType="num">
                                      <p:cBhvr>
                                        <p:cTn id="36" dur="2000" fill="hold"/>
                                        <p:tgtEl>
                                          <p:spTgt spid="8">
                                            <p:graphicEl>
                                              <a:dgm id="{40F747D3-34DF-7445-AC22-C5CECE4D1AFC}"/>
                                            </p:graphicEl>
                                          </p:spTgt>
                                        </p:tgtEl>
                                        <p:attrNameLst>
                                          <p:attrName>ppt_x</p:attrName>
                                        </p:attrNameLst>
                                      </p:cBhvr>
                                      <p:tavLst>
                                        <p:tav tm="0">
                                          <p:val>
                                            <p:strVal val="#ppt_x"/>
                                          </p:val>
                                        </p:tav>
                                        <p:tav tm="100000">
                                          <p:val>
                                            <p:strVal val="#ppt_x"/>
                                          </p:val>
                                        </p:tav>
                                      </p:tavLst>
                                    </p:anim>
                                    <p:anim calcmode="lin" valueType="num">
                                      <p:cBhvr>
                                        <p:cTn id="37" dur="2000" fill="hold"/>
                                        <p:tgtEl>
                                          <p:spTgt spid="8">
                                            <p:graphicEl>
                                              <a:dgm id="{40F747D3-34DF-7445-AC22-C5CECE4D1AFC}"/>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graphicEl>
                                              <a:dgm id="{1E10F7CE-7745-9F45-B1FA-ECF9E86D4136}"/>
                                            </p:graphicEl>
                                          </p:spTgt>
                                        </p:tgtEl>
                                        <p:attrNameLst>
                                          <p:attrName>style.visibility</p:attrName>
                                        </p:attrNameLst>
                                      </p:cBhvr>
                                      <p:to>
                                        <p:strVal val="visible"/>
                                      </p:to>
                                    </p:set>
                                    <p:animEffect transition="in" filter="fade">
                                      <p:cBhvr>
                                        <p:cTn id="42" dur="2000"/>
                                        <p:tgtEl>
                                          <p:spTgt spid="8">
                                            <p:graphicEl>
                                              <a:dgm id="{1E10F7CE-7745-9F45-B1FA-ECF9E86D4136}"/>
                                            </p:graphicEl>
                                          </p:spTgt>
                                        </p:tgtEl>
                                      </p:cBhvr>
                                    </p:animEffect>
                                    <p:anim calcmode="lin" valueType="num">
                                      <p:cBhvr>
                                        <p:cTn id="43" dur="2000" fill="hold"/>
                                        <p:tgtEl>
                                          <p:spTgt spid="8">
                                            <p:graphicEl>
                                              <a:dgm id="{1E10F7CE-7745-9F45-B1FA-ECF9E86D4136}"/>
                                            </p:graphicEl>
                                          </p:spTgt>
                                        </p:tgtEl>
                                        <p:attrNameLst>
                                          <p:attrName>ppt_x</p:attrName>
                                        </p:attrNameLst>
                                      </p:cBhvr>
                                      <p:tavLst>
                                        <p:tav tm="0">
                                          <p:val>
                                            <p:strVal val="#ppt_x"/>
                                          </p:val>
                                        </p:tav>
                                        <p:tav tm="100000">
                                          <p:val>
                                            <p:strVal val="#ppt_x"/>
                                          </p:val>
                                        </p:tav>
                                      </p:tavLst>
                                    </p:anim>
                                    <p:anim calcmode="lin" valueType="num">
                                      <p:cBhvr>
                                        <p:cTn id="44" dur="2000" fill="hold"/>
                                        <p:tgtEl>
                                          <p:spTgt spid="8">
                                            <p:graphicEl>
                                              <a:dgm id="{1E10F7CE-7745-9F45-B1FA-ECF9E86D4136}"/>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graphicEl>
                                              <a:dgm id="{EEB464CA-2274-9E43-9BDA-416ED1646E86}"/>
                                            </p:graphicEl>
                                          </p:spTgt>
                                        </p:tgtEl>
                                        <p:attrNameLst>
                                          <p:attrName>style.visibility</p:attrName>
                                        </p:attrNameLst>
                                      </p:cBhvr>
                                      <p:to>
                                        <p:strVal val="visible"/>
                                      </p:to>
                                    </p:set>
                                    <p:animEffect transition="in" filter="fade">
                                      <p:cBhvr>
                                        <p:cTn id="49" dur="2000"/>
                                        <p:tgtEl>
                                          <p:spTgt spid="8">
                                            <p:graphicEl>
                                              <a:dgm id="{EEB464CA-2274-9E43-9BDA-416ED1646E86}"/>
                                            </p:graphicEl>
                                          </p:spTgt>
                                        </p:tgtEl>
                                      </p:cBhvr>
                                    </p:animEffect>
                                    <p:anim calcmode="lin" valueType="num">
                                      <p:cBhvr>
                                        <p:cTn id="50" dur="2000" fill="hold"/>
                                        <p:tgtEl>
                                          <p:spTgt spid="8">
                                            <p:graphicEl>
                                              <a:dgm id="{EEB464CA-2274-9E43-9BDA-416ED1646E86}"/>
                                            </p:graphicEl>
                                          </p:spTgt>
                                        </p:tgtEl>
                                        <p:attrNameLst>
                                          <p:attrName>ppt_x</p:attrName>
                                        </p:attrNameLst>
                                      </p:cBhvr>
                                      <p:tavLst>
                                        <p:tav tm="0">
                                          <p:val>
                                            <p:strVal val="#ppt_x"/>
                                          </p:val>
                                        </p:tav>
                                        <p:tav tm="100000">
                                          <p:val>
                                            <p:strVal val="#ppt_x"/>
                                          </p:val>
                                        </p:tav>
                                      </p:tavLst>
                                    </p:anim>
                                    <p:anim calcmode="lin" valueType="num">
                                      <p:cBhvr>
                                        <p:cTn id="51" dur="2000" fill="hold"/>
                                        <p:tgtEl>
                                          <p:spTgt spid="8">
                                            <p:graphicEl>
                                              <a:dgm id="{EEB464CA-2274-9E43-9BDA-416ED1646E8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p:cNvSpPr>
          <p:nvPr/>
        </p:nvSpPr>
        <p:spPr bwMode="auto">
          <a:xfrm>
            <a:off x="-135467" y="-167580"/>
            <a:ext cx="12327467" cy="1209973"/>
          </a:xfrm>
          <a:prstGeom prst="rect">
            <a:avLst/>
          </a:prstGeom>
          <a:gradFill rotWithShape="0">
            <a:gsLst>
              <a:gs pos="0">
                <a:srgbClr val="9ACA3C"/>
              </a:gs>
              <a:gs pos="100000">
                <a:srgbClr val="EBF4D8"/>
              </a:gs>
            </a:gsLst>
            <a:lin ang="18900000"/>
          </a:gradFill>
          <a:ln w="28575">
            <a:solidFill>
              <a:srgbClr val="303A96"/>
            </a:solidFill>
            <a:round/>
            <a:headEnd/>
            <a:tailEnd/>
          </a:ln>
        </p:spPr>
        <p:txBody>
          <a:bodyPr lIns="0" tIns="0" rIns="0" bIns="0" anchor="ctr"/>
          <a:lstStyle/>
          <a:p>
            <a:pPr defTabSz="485940" fontAlgn="base" hangingPunct="0">
              <a:spcBef>
                <a:spcPct val="0"/>
              </a:spcBef>
              <a:spcAft>
                <a:spcPct val="0"/>
              </a:spcAft>
            </a:pPr>
            <a:endParaRPr lang="en-US" sz="3000" dirty="0">
              <a:solidFill>
                <a:srgbClr val="000000"/>
              </a:solidFill>
              <a:sym typeface="Helvetica Light" charset="0"/>
            </a:endParaRPr>
          </a:p>
        </p:txBody>
      </p:sp>
      <p:sp>
        <p:nvSpPr>
          <p:cNvPr id="19465" name="Rectangle 8"/>
          <p:cNvSpPr>
            <a:spLocks noGrp="1" noChangeArrowheads="1"/>
          </p:cNvSpPr>
          <p:nvPr>
            <p:ph type="title"/>
          </p:nvPr>
        </p:nvSpPr>
        <p:spPr>
          <a:xfrm>
            <a:off x="559313" y="0"/>
            <a:ext cx="11572875" cy="1143000"/>
          </a:xfrm>
        </p:spPr>
        <p:txBody>
          <a:bodyPr lIns="105429" tIns="60249" rIns="105429" bIns="60249"/>
          <a:lstStyle/>
          <a:p>
            <a:pPr algn="l" defTabSz="1081555" eaLnBrk="1"/>
            <a:r>
              <a:rPr lang="en-US" sz="4400" b="1" dirty="0">
                <a:solidFill>
                  <a:schemeClr val="tx1"/>
                </a:solidFill>
                <a:latin typeface="Helvetica"/>
                <a:cs typeface="Helvetica"/>
              </a:rPr>
              <a:t>Vignette</a:t>
            </a:r>
          </a:p>
        </p:txBody>
      </p:sp>
      <p:pic>
        <p:nvPicPr>
          <p:cNvPr id="10" name="Picture 3" descr="image.jpg"/>
          <p:cNvPicPr>
            <a:picLocks noChangeAspect="1"/>
          </p:cNvPicPr>
          <p:nvPr/>
        </p:nvPicPr>
        <p:blipFill>
          <a:blip r:embed="rId3" cstate="print"/>
          <a:srcRect/>
          <a:stretch>
            <a:fillRect/>
          </a:stretch>
        </p:blipFill>
        <p:spPr bwMode="auto">
          <a:xfrm>
            <a:off x="147345" y="6171566"/>
            <a:ext cx="1349491" cy="609451"/>
          </a:xfrm>
          <a:prstGeom prst="rect">
            <a:avLst/>
          </a:prstGeom>
          <a:noFill/>
          <a:ln w="12700">
            <a:noFill/>
            <a:miter lim="0"/>
            <a:headEnd/>
            <a:tailEnd/>
          </a:ln>
        </p:spPr>
      </p:pic>
      <p:sp>
        <p:nvSpPr>
          <p:cNvPr id="2" name="TextBox 1"/>
          <p:cNvSpPr txBox="1"/>
          <p:nvPr/>
        </p:nvSpPr>
        <p:spPr>
          <a:xfrm>
            <a:off x="677953" y="1454301"/>
            <a:ext cx="1845993" cy="5332008"/>
          </a:xfrm>
          <a:prstGeom prst="rect">
            <a:avLst/>
          </a:prstGeom>
          <a:gradFill flip="none" rotWithShape="1">
            <a:gsLst>
              <a:gs pos="98000">
                <a:srgbClr val="FAA55A"/>
              </a:gs>
              <a:gs pos="99000">
                <a:schemeClr val="bg1"/>
              </a:gs>
            </a:gsLst>
            <a:lin ang="0" scaled="1"/>
            <a:tileRect/>
          </a:gradFill>
          <a:ln>
            <a:solidFill>
              <a:srgbClr val="0000FF"/>
            </a:solidFill>
          </a:ln>
          <a:effectLst>
            <a:outerShdw blurRad="50800" dist="38100" dir="5400000" algn="t" rotWithShape="0">
              <a:prstClr val="black">
                <a:alpha val="40000"/>
              </a:prstClr>
            </a:outerShdw>
          </a:effectLst>
        </p:spPr>
        <p:txBody>
          <a:bodyPr vert="vert270" wrap="square" lIns="91110" tIns="45565" rIns="91110" bIns="45565" rtlCol="0">
            <a:spAutoFit/>
          </a:bodyPr>
          <a:lstStyle/>
          <a:p>
            <a:pPr algn="ctr"/>
            <a:endParaRPr lang="en-US" sz="3600" dirty="0">
              <a:solidFill>
                <a:srgbClr val="000000"/>
              </a:solidFill>
            </a:endParaRPr>
          </a:p>
          <a:p>
            <a:pPr algn="ctr"/>
            <a:r>
              <a:rPr lang="en-US" sz="3600" dirty="0">
                <a:solidFill>
                  <a:srgbClr val="000000"/>
                </a:solidFill>
              </a:rPr>
              <a:t>Disciplinary Core Idea</a:t>
            </a:r>
          </a:p>
          <a:p>
            <a:pPr algn="ctr"/>
            <a:endParaRPr lang="en-US" sz="3600" dirty="0">
              <a:solidFill>
                <a:srgbClr val="000000"/>
              </a:solidFill>
            </a:endParaRPr>
          </a:p>
        </p:txBody>
      </p:sp>
      <p:sp>
        <p:nvSpPr>
          <p:cNvPr id="9" name="TextBox 8"/>
          <p:cNvSpPr txBox="1"/>
          <p:nvPr/>
        </p:nvSpPr>
        <p:spPr>
          <a:xfrm>
            <a:off x="10027084" y="1418213"/>
            <a:ext cx="1661327" cy="5347614"/>
          </a:xfrm>
          <a:prstGeom prst="rect">
            <a:avLst/>
          </a:prstGeom>
          <a:solidFill>
            <a:schemeClr val="bg1"/>
          </a:solidFill>
          <a:ln>
            <a:solidFill>
              <a:srgbClr val="0000FF"/>
            </a:solidFill>
          </a:ln>
          <a:effectLst>
            <a:outerShdw blurRad="50800" dist="38100" dir="5400000" algn="t" rotWithShape="0">
              <a:prstClr val="black">
                <a:alpha val="40000"/>
              </a:prstClr>
            </a:outerShdw>
          </a:effectLst>
        </p:spPr>
        <p:txBody>
          <a:bodyPr vert="vert270" wrap="square" lIns="91110" tIns="45565" rIns="91110" bIns="45565" rtlCol="0">
            <a:spAutoFit/>
          </a:bodyPr>
          <a:lstStyle/>
          <a:p>
            <a:pPr algn="ctr"/>
            <a:endParaRPr lang="en-US" sz="3200" dirty="0">
              <a:solidFill>
                <a:srgbClr val="000000"/>
              </a:solidFill>
            </a:endParaRPr>
          </a:p>
          <a:p>
            <a:pPr algn="ctr"/>
            <a:r>
              <a:rPr lang="en-US" sz="3200" dirty="0">
                <a:solidFill>
                  <a:srgbClr val="000000"/>
                </a:solidFill>
              </a:rPr>
              <a:t>Effective Strategy</a:t>
            </a:r>
          </a:p>
          <a:p>
            <a:pPr algn="ctr"/>
            <a:endParaRPr lang="en-US" sz="3200" dirty="0">
              <a:solidFill>
                <a:srgbClr val="000000"/>
              </a:solidFill>
            </a:endParaRPr>
          </a:p>
        </p:txBody>
      </p:sp>
      <p:sp>
        <p:nvSpPr>
          <p:cNvPr id="11" name="TextBox 10"/>
          <p:cNvSpPr txBox="1"/>
          <p:nvPr/>
        </p:nvSpPr>
        <p:spPr>
          <a:xfrm>
            <a:off x="3955781" y="1431754"/>
            <a:ext cx="1661327" cy="5354556"/>
          </a:xfrm>
          <a:prstGeom prst="rect">
            <a:avLst/>
          </a:prstGeom>
          <a:gradFill flip="none" rotWithShape="1">
            <a:gsLst>
              <a:gs pos="100000">
                <a:srgbClr val="FFFFFF"/>
              </a:gs>
              <a:gs pos="99000">
                <a:srgbClr val="5295ED"/>
              </a:gs>
            </a:gsLst>
            <a:lin ang="0" scaled="1"/>
            <a:tileRect/>
          </a:gradFill>
          <a:ln>
            <a:solidFill>
              <a:srgbClr val="0000FF"/>
            </a:solidFill>
          </a:ln>
          <a:effectLst>
            <a:outerShdw blurRad="50800" dist="38100" dir="5400000" algn="t" rotWithShape="0">
              <a:prstClr val="black">
                <a:alpha val="40000"/>
              </a:prstClr>
            </a:outerShdw>
          </a:effectLst>
        </p:spPr>
        <p:txBody>
          <a:bodyPr vert="vert270" wrap="square" lIns="91110" tIns="45565" rIns="91110" bIns="45565" rtlCol="0" anchor="ctr">
            <a:spAutoFit/>
          </a:bodyPr>
          <a:lstStyle/>
          <a:p>
            <a:pPr algn="ctr"/>
            <a:endParaRPr lang="en-US" sz="3200" dirty="0">
              <a:solidFill>
                <a:srgbClr val="000000"/>
              </a:solidFill>
            </a:endParaRPr>
          </a:p>
          <a:p>
            <a:pPr algn="ctr"/>
            <a:r>
              <a:rPr lang="en-US" sz="3200" dirty="0">
                <a:solidFill>
                  <a:srgbClr val="000000"/>
                </a:solidFill>
              </a:rPr>
              <a:t>Science and Engineering Practice</a:t>
            </a:r>
          </a:p>
        </p:txBody>
      </p:sp>
      <p:sp>
        <p:nvSpPr>
          <p:cNvPr id="12" name="TextBox 11"/>
          <p:cNvSpPr txBox="1"/>
          <p:nvPr/>
        </p:nvSpPr>
        <p:spPr>
          <a:xfrm>
            <a:off x="6913464" y="1413335"/>
            <a:ext cx="1661327" cy="5362732"/>
          </a:xfrm>
          <a:prstGeom prst="rect">
            <a:avLst/>
          </a:prstGeom>
          <a:gradFill flip="none" rotWithShape="1">
            <a:gsLst>
              <a:gs pos="98000">
                <a:srgbClr val="AEC673"/>
              </a:gs>
              <a:gs pos="100000">
                <a:schemeClr val="accent3">
                  <a:lumMod val="85000"/>
                </a:schemeClr>
              </a:gs>
            </a:gsLst>
            <a:lin ang="0" scaled="1"/>
            <a:tileRect/>
          </a:gradFill>
          <a:ln>
            <a:solidFill>
              <a:srgbClr val="0000FF"/>
            </a:solidFill>
          </a:ln>
          <a:effectLst>
            <a:outerShdw blurRad="50800" dist="38100" dir="5400000" algn="t" rotWithShape="0">
              <a:prstClr val="black">
                <a:alpha val="40000"/>
              </a:prstClr>
            </a:outerShdw>
          </a:effectLst>
        </p:spPr>
        <p:txBody>
          <a:bodyPr vert="vert270" wrap="square" lIns="91110" tIns="45565" rIns="91110" bIns="45565" rtlCol="0">
            <a:spAutoFit/>
          </a:bodyPr>
          <a:lstStyle/>
          <a:p>
            <a:pPr algn="ctr"/>
            <a:endParaRPr lang="en-US" sz="3200" dirty="0">
              <a:solidFill>
                <a:srgbClr val="000000"/>
              </a:solidFill>
            </a:endParaRPr>
          </a:p>
          <a:p>
            <a:pPr algn="ctr"/>
            <a:r>
              <a:rPr lang="en-US" sz="3200" dirty="0">
                <a:solidFill>
                  <a:srgbClr val="000000"/>
                </a:solidFill>
              </a:rPr>
              <a:t>Crosscutting Concept</a:t>
            </a:r>
          </a:p>
          <a:p>
            <a:pPr algn="ctr"/>
            <a:endParaRPr lang="en-US" sz="3200" dirty="0">
              <a:solidFill>
                <a:srgbClr val="000000"/>
              </a:solidFill>
            </a:endParaRPr>
          </a:p>
        </p:txBody>
      </p:sp>
      <p:sp>
        <p:nvSpPr>
          <p:cNvPr id="13" name="TextBox 12"/>
          <p:cNvSpPr txBox="1"/>
          <p:nvPr/>
        </p:nvSpPr>
        <p:spPr>
          <a:xfrm>
            <a:off x="-135462" y="1041408"/>
            <a:ext cx="12339100" cy="5939775"/>
          </a:xfrm>
          <a:prstGeom prst="rect">
            <a:avLst/>
          </a:prstGeom>
          <a:gradFill flip="none" rotWithShape="1">
            <a:gsLst>
              <a:gs pos="76000">
                <a:srgbClr val="AEC673"/>
              </a:gs>
              <a:gs pos="100000">
                <a:srgbClr val="FFFFFF"/>
              </a:gs>
              <a:gs pos="42000">
                <a:srgbClr val="5295ED"/>
              </a:gs>
              <a:gs pos="12000">
                <a:srgbClr val="FAA55A"/>
              </a:gs>
              <a:gs pos="88000">
                <a:schemeClr val="bg1">
                  <a:lumMod val="95000"/>
                </a:schemeClr>
              </a:gs>
            </a:gsLst>
            <a:lin ang="0" scaled="1"/>
            <a:tileRect/>
          </a:gradFill>
          <a:ln>
            <a:noFill/>
          </a:ln>
          <a:effectLst>
            <a:outerShdw blurRad="50800" dist="38100" dir="5400000" algn="t" rotWithShape="0">
              <a:prstClr val="black">
                <a:alpha val="40000"/>
              </a:prstClr>
            </a:outerShdw>
          </a:effectLst>
        </p:spPr>
        <p:txBody>
          <a:bodyPr wrap="square" lIns="91110" tIns="45565" rIns="91110" bIns="45565" rtlCol="0">
            <a:spAutoFit/>
          </a:bodyPr>
          <a:lstStyle/>
          <a:p>
            <a:pPr algn="ctr"/>
            <a:endParaRPr lang="en-US" sz="8800" dirty="0">
              <a:solidFill>
                <a:srgbClr val="000000"/>
              </a:solidFill>
            </a:endParaRPr>
          </a:p>
          <a:p>
            <a:pPr algn="ctr"/>
            <a:r>
              <a:rPr lang="en-US" sz="7300" dirty="0">
                <a:solidFill>
                  <a:srgbClr val="000000"/>
                </a:solidFill>
              </a:rPr>
              <a:t>Blending </a:t>
            </a:r>
            <a:r>
              <a:rPr lang="en-US" sz="7300" dirty="0" smtClean="0">
                <a:solidFill>
                  <a:srgbClr val="000000"/>
                </a:solidFill>
              </a:rPr>
              <a:t>three dimensions </a:t>
            </a:r>
            <a:r>
              <a:rPr lang="en-US" sz="7300" dirty="0">
                <a:solidFill>
                  <a:srgbClr val="000000"/>
                </a:solidFill>
              </a:rPr>
              <a:t>with </a:t>
            </a:r>
            <a:r>
              <a:rPr lang="en-US" sz="7300" dirty="0" smtClean="0">
                <a:solidFill>
                  <a:srgbClr val="000000"/>
                </a:solidFill>
              </a:rPr>
              <a:t>effective classroom strategies</a:t>
            </a:r>
            <a:endParaRPr lang="en-US" sz="7300" dirty="0">
              <a:solidFill>
                <a:srgbClr val="000000"/>
              </a:solidFill>
            </a:endParaRPr>
          </a:p>
          <a:p>
            <a:pPr algn="ctr"/>
            <a:endParaRPr lang="en-US" sz="7300" dirty="0">
              <a:solidFill>
                <a:srgbClr val="000000"/>
              </a:solidFill>
            </a:endParaRPr>
          </a:p>
        </p:txBody>
      </p:sp>
    </p:spTree>
    <p:extLst>
      <p:ext uri="{BB962C8B-B14F-4D97-AF65-F5344CB8AC3E}">
        <p14:creationId xmlns:p14="http://schemas.microsoft.com/office/powerpoint/2010/main" val="39881823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0 0 L 0.11761 0 " pathEditMode="relative" ptsTypes="AA">
                                      <p:cBhvr>
                                        <p:cTn id="22" dur="2000" fill="hold"/>
                                        <p:tgtEl>
                                          <p:spTgt spid="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1" nodeType="clickEffect">
                                  <p:stCondLst>
                                    <p:cond delay="0"/>
                                  </p:stCondLst>
                                  <p:childTnLst>
                                    <p:animMotion origin="layout" path="M 4.60016E-6 -4.48404E-6 L -0.10329 -0.00138 " pathEditMode="relative" rAng="0" ptsTypes="AA">
                                      <p:cBhvr>
                                        <p:cTn id="26" dur="2000" fill="hold"/>
                                        <p:tgtEl>
                                          <p:spTgt spid="12"/>
                                        </p:tgtEl>
                                        <p:attrNameLst>
                                          <p:attrName>ppt_x</p:attrName>
                                          <p:attrName>ppt_y</p:attrName>
                                        </p:attrNameLst>
                                      </p:cBhvr>
                                      <p:rCtr x="-5171" y="-69"/>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1" nodeType="clickEffect">
                                  <p:stCondLst>
                                    <p:cond delay="0"/>
                                  </p:stCondLst>
                                  <p:childTnLst>
                                    <p:animMotion origin="layout" path="M 3.24824E-6 -1.73531E-6 L -0.22011 -1.73531E-6 " pathEditMode="relative" rAng="0" ptsTypes="AA">
                                      <p:cBhvr>
                                        <p:cTn id="30" dur="2000" fill="hold"/>
                                        <p:tgtEl>
                                          <p:spTgt spid="9"/>
                                        </p:tgtEl>
                                        <p:attrNameLst>
                                          <p:attrName>ppt_x</p:attrName>
                                          <p:attrName>ppt_y</p:attrName>
                                        </p:attrNameLst>
                                      </p:cBhvr>
                                      <p:rCtr x="-11005" y="0"/>
                                    </p:animMotion>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1" grpId="0" animBg="1"/>
      <p:bldP spid="12" grpId="0" animBg="1"/>
      <p:bldP spid="12" grpId="1"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520" y="142263"/>
            <a:ext cx="11724640" cy="6502401"/>
          </a:xfrm>
        </p:spPr>
        <p:txBody>
          <a:bodyPr anchor="t"/>
          <a:lstStyle/>
          <a:p>
            <a:pPr marL="0" indent="0" algn="ctr">
              <a:spcBef>
                <a:spcPts val="0"/>
              </a:spcBef>
              <a:spcAft>
                <a:spcPts val="0"/>
              </a:spcAft>
              <a:buNone/>
            </a:pPr>
            <a:r>
              <a:rPr lang="en-US" sz="2400" b="1" dirty="0">
                <a:latin typeface="Times New Roman"/>
                <a:ea typeface="Times New Roman"/>
              </a:rPr>
              <a:t>Vignette: Developing Conceptual Models to Explain Chemical Processes</a:t>
            </a:r>
            <a:endParaRPr lang="en-US" sz="2400" dirty="0">
              <a:latin typeface="Times New Roman"/>
              <a:ea typeface="Times New Roman"/>
            </a:endParaRPr>
          </a:p>
          <a:p>
            <a:pPr marL="0" indent="0">
              <a:spcBef>
                <a:spcPts val="0"/>
              </a:spcBef>
              <a:spcAft>
                <a:spcPts val="0"/>
              </a:spcAft>
              <a:buNone/>
            </a:pPr>
            <a:endParaRPr lang="en-US" sz="1200" dirty="0">
              <a:latin typeface="Times New Roman"/>
              <a:ea typeface="Times New Roman"/>
            </a:endParaRPr>
          </a:p>
          <a:p>
            <a:pPr marL="0" indent="0">
              <a:spcBef>
                <a:spcPts val="0"/>
              </a:spcBef>
              <a:spcAft>
                <a:spcPts val="0"/>
              </a:spcAft>
              <a:buNone/>
            </a:pPr>
            <a:r>
              <a:rPr lang="en-US" sz="1800" dirty="0">
                <a:latin typeface="Times New Roman"/>
                <a:ea typeface="Times New Roman"/>
              </a:rPr>
              <a:t>	Working in their groups, the class prepared for a simulation of the crushed tanker using an </a:t>
            </a:r>
            <a:r>
              <a:rPr lang="en-US" sz="1800" dirty="0">
                <a:solidFill>
                  <a:schemeClr val="tx1"/>
                </a:solidFill>
                <a:latin typeface="Times New Roman"/>
                <a:ea typeface="Times New Roman"/>
              </a:rPr>
              <a:t>aluminum pop can. The can was filled with a small amount of water, heated to boiling on a hot plate, and then submerged upside down in an ice </a:t>
            </a:r>
            <a:r>
              <a:rPr lang="en-US" sz="1800" dirty="0">
                <a:latin typeface="Times New Roman"/>
                <a:ea typeface="Times New Roman"/>
              </a:rPr>
              <a:t>bath using tongs. The can immediately crushed. The enthusiastic reactions from the students included: “OOO” “It’s cool!” “Awesome, it sucked it in!” (Some comments were based on incomplete understanding.). The teacher asked the students to draw new models </a:t>
            </a:r>
            <a:r>
              <a:rPr lang="en-US" sz="1800" dirty="0">
                <a:solidFill>
                  <a:schemeClr val="tx1"/>
                </a:solidFill>
                <a:latin typeface="Times New Roman"/>
                <a:ea typeface="Times New Roman"/>
              </a:rPr>
              <a:t>by showing the molecules of gas in the can and writing down their ideas in their science journals. </a:t>
            </a:r>
            <a:r>
              <a:rPr lang="en-US" sz="1800" i="1" dirty="0">
                <a:solidFill>
                  <a:schemeClr val="tx1"/>
                </a:solidFill>
                <a:latin typeface="Times New Roman"/>
                <a:ea typeface="Times New Roman"/>
              </a:rPr>
              <a:t>(The cultural context of the pop can was </a:t>
            </a:r>
            <a:r>
              <a:rPr lang="en-US" sz="1800" i="1" dirty="0">
                <a:latin typeface="Times New Roman"/>
                <a:ea typeface="Times New Roman"/>
              </a:rPr>
              <a:t>an effective use of place to connect to students’ experiences in their community.)</a:t>
            </a:r>
            <a:r>
              <a:rPr lang="en-US" sz="1800" b="1" i="1" dirty="0">
                <a:ln>
                  <a:solidFill>
                    <a:srgbClr val="C00000"/>
                  </a:solidFill>
                </a:ln>
                <a:solidFill>
                  <a:srgbClr val="C00000"/>
                </a:solidFill>
                <a:latin typeface="Times New Roman" pitchFamily="18" charset="0"/>
                <a:ea typeface="Times New Roman"/>
                <a:cs typeface="Times New Roman" pitchFamily="18" charset="0"/>
              </a:rPr>
              <a:t> </a:t>
            </a:r>
          </a:p>
          <a:p>
            <a:pPr marL="0" indent="0">
              <a:spcBef>
                <a:spcPts val="0"/>
              </a:spcBef>
              <a:spcAft>
                <a:spcPts val="0"/>
              </a:spcAft>
              <a:buNone/>
            </a:pPr>
            <a:r>
              <a:rPr lang="en-US" sz="1800" dirty="0">
                <a:latin typeface="Times New Roman"/>
                <a:ea typeface="MS Mincho"/>
              </a:rPr>
              <a:t>	At the end of the two-week unit, Ms. S. challenged the teams to apply their knowledge of thermal energy and pressure to design a tanker that would not implode after cleaning.  The design constraints should include use of local materials and a feature that would ensure even poorly trained technicians would not accidentally cause the tanker to implode.  Ms. S. led a discussion about how to evaluate the competing design solutions, and the class agreed upon two criteria: cost effectiveness and no implosion. </a:t>
            </a:r>
            <a:r>
              <a:rPr lang="en-US" sz="1800" dirty="0">
                <a:solidFill>
                  <a:srgbClr val="F57E20"/>
                </a:solidFill>
                <a:latin typeface="Times New Roman"/>
                <a:ea typeface="Times New Roman"/>
              </a:rPr>
              <a:t>(DCI: ETS1.B:  Developing Possible Solutions.)</a:t>
            </a:r>
            <a:r>
              <a:rPr lang="en-US" sz="1800" b="1" dirty="0">
                <a:solidFill>
                  <a:srgbClr val="F57E20"/>
                </a:solidFill>
                <a:latin typeface="Times New Roman"/>
                <a:ea typeface="Times New Roman"/>
              </a:rPr>
              <a:t> </a:t>
            </a:r>
            <a:r>
              <a:rPr lang="en-US" sz="1800" dirty="0">
                <a:latin typeface="Times New Roman"/>
                <a:ea typeface="MS Mincho"/>
              </a:rPr>
              <a:t>The students were given additional aluminum cans to allow to them to test their ideas. After about 30 minutes of small-group brainstorming, designing, and building, each group had a model to test. </a:t>
            </a:r>
            <a:r>
              <a:rPr lang="en-US" sz="1800" dirty="0">
                <a:solidFill>
                  <a:srgbClr val="00B050"/>
                </a:solidFill>
                <a:latin typeface="Times New Roman"/>
                <a:ea typeface="Times New Roman"/>
              </a:rPr>
              <a:t>(CCC: Structure and Function.) </a:t>
            </a:r>
            <a:r>
              <a:rPr lang="en-US" sz="1800" dirty="0">
                <a:solidFill>
                  <a:srgbClr val="0070C0"/>
                </a:solidFill>
                <a:latin typeface="Times New Roman"/>
                <a:ea typeface="Times New Roman"/>
              </a:rPr>
              <a:t>(Practice: Developing and Using Models.)</a:t>
            </a:r>
            <a:endParaRPr lang="en-US" sz="1800" dirty="0">
              <a:latin typeface="Times New Roman"/>
              <a:ea typeface="Times New Roman"/>
            </a:endParaRPr>
          </a:p>
          <a:p>
            <a:pPr marL="0" indent="0">
              <a:spcBef>
                <a:spcPts val="0"/>
              </a:spcBef>
              <a:spcAft>
                <a:spcPts val="0"/>
              </a:spcAft>
              <a:buNone/>
            </a:pPr>
            <a:endParaRPr lang="en-US" sz="1800" dirty="0">
              <a:latin typeface="Times New Roman"/>
              <a:ea typeface="Times New Roman"/>
            </a:endParaRPr>
          </a:p>
          <a:p>
            <a:pPr marL="0" indent="0">
              <a:spcBef>
                <a:spcPts val="0"/>
              </a:spcBef>
              <a:spcAft>
                <a:spcPts val="0"/>
              </a:spcAft>
              <a:buNone/>
            </a:pPr>
            <a:endParaRPr lang="en-US" sz="1800" b="1" dirty="0">
              <a:latin typeface="Times New Roman"/>
              <a:ea typeface="Times New Roman"/>
            </a:endParaRPr>
          </a:p>
          <a:p>
            <a:pPr marL="0" indent="0">
              <a:spcBef>
                <a:spcPts val="0"/>
              </a:spcBef>
              <a:spcAft>
                <a:spcPts val="0"/>
              </a:spcAft>
              <a:buNone/>
            </a:pPr>
            <a:r>
              <a:rPr lang="en-US" sz="1800" b="1" dirty="0">
                <a:latin typeface="Times New Roman"/>
                <a:ea typeface="Times New Roman"/>
              </a:rPr>
              <a:t>Performance Expectations</a:t>
            </a:r>
            <a:endParaRPr lang="en-US" sz="800" b="1" dirty="0">
              <a:latin typeface="Times New Roman"/>
              <a:ea typeface="Times New Roman"/>
            </a:endParaRPr>
          </a:p>
          <a:p>
            <a:pPr marL="0" indent="0">
              <a:spcBef>
                <a:spcPts val="0"/>
              </a:spcBef>
              <a:spcAft>
                <a:spcPts val="0"/>
              </a:spcAft>
              <a:buNone/>
            </a:pPr>
            <a:r>
              <a:rPr lang="en-US" sz="1800" b="1" dirty="0">
                <a:latin typeface="Times New Roman"/>
                <a:ea typeface="Times New Roman"/>
              </a:rPr>
              <a:t>MS-PS1-4 Structure and Properties of Matter</a:t>
            </a:r>
            <a:endParaRPr lang="en-US" sz="1800" dirty="0">
              <a:latin typeface="Times New Roman"/>
              <a:ea typeface="Times New Roman"/>
            </a:endParaRPr>
          </a:p>
          <a:p>
            <a:pPr marL="0" indent="0">
              <a:spcBef>
                <a:spcPts val="0"/>
              </a:spcBef>
              <a:spcAft>
                <a:spcPts val="0"/>
              </a:spcAft>
              <a:buNone/>
            </a:pPr>
            <a:r>
              <a:rPr lang="en-US" sz="1800" i="1" dirty="0">
                <a:latin typeface="Times New Roman"/>
                <a:ea typeface="Times New Roman"/>
              </a:rPr>
              <a:t>Develop a model that predicts and describes changes in atomic motion, temperature and state of a pure substance when thermal energy is added or removed.</a:t>
            </a:r>
            <a:endParaRPr lang="en-US" sz="1800" dirty="0">
              <a:latin typeface="Times New Roman"/>
              <a:ea typeface="Times New Roman"/>
            </a:endParaRPr>
          </a:p>
          <a:p>
            <a:pPr marL="0" indent="0">
              <a:spcBef>
                <a:spcPts val="0"/>
              </a:spcBef>
              <a:spcAft>
                <a:spcPts val="0"/>
              </a:spcAft>
              <a:buNone/>
            </a:pPr>
            <a:endParaRPr lang="en-US" sz="800" dirty="0">
              <a:latin typeface="Times New Roman"/>
              <a:ea typeface="Times New Roman"/>
            </a:endParaRPr>
          </a:p>
          <a:p>
            <a:pPr marL="0" indent="0">
              <a:spcBef>
                <a:spcPts val="0"/>
              </a:spcBef>
              <a:spcAft>
                <a:spcPts val="0"/>
              </a:spcAft>
              <a:buNone/>
            </a:pPr>
            <a:r>
              <a:rPr lang="en-US" sz="1800" b="1" dirty="0">
                <a:latin typeface="Times New Roman"/>
                <a:ea typeface="Times New Roman"/>
              </a:rPr>
              <a:t>MS-ETS1-2 Engineering Design</a:t>
            </a:r>
            <a:endParaRPr lang="en-US" sz="1800" dirty="0">
              <a:latin typeface="Times New Roman"/>
              <a:ea typeface="Times New Roman"/>
            </a:endParaRPr>
          </a:p>
          <a:p>
            <a:pPr marL="0" indent="0">
              <a:spcBef>
                <a:spcPts val="0"/>
              </a:spcBef>
              <a:spcAft>
                <a:spcPts val="0"/>
              </a:spcAft>
              <a:buNone/>
            </a:pPr>
            <a:r>
              <a:rPr lang="en-US" sz="1800" i="1" dirty="0">
                <a:latin typeface="Times New Roman"/>
                <a:ea typeface="Times New Roman"/>
              </a:rPr>
              <a:t>Evaluate competing design solutions using a systematic process to determine how well they meet the criteria and constraints of the problem</a:t>
            </a:r>
            <a:endParaRPr lang="en-US" sz="1800" dirty="0">
              <a:latin typeface="Times New Roman"/>
              <a:ea typeface="Times New Roman"/>
            </a:endParaRPr>
          </a:p>
        </p:txBody>
      </p:sp>
      <p:sp>
        <p:nvSpPr>
          <p:cNvPr id="4" name="Rectangle 3"/>
          <p:cNvSpPr/>
          <p:nvPr/>
        </p:nvSpPr>
        <p:spPr>
          <a:xfrm>
            <a:off x="1224755" y="1"/>
            <a:ext cx="9841180" cy="889000"/>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srgbClr val="FFFFFF"/>
              </a:solidFill>
            </a:endParaRPr>
          </a:p>
        </p:txBody>
      </p:sp>
      <p:sp>
        <p:nvSpPr>
          <p:cNvPr id="5" name="Rectangle 4"/>
          <p:cNvSpPr/>
          <p:nvPr/>
        </p:nvSpPr>
        <p:spPr>
          <a:xfrm>
            <a:off x="27318" y="1775218"/>
            <a:ext cx="11900847" cy="634368"/>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srgbClr val="FFFFFF"/>
              </a:solidFill>
            </a:endParaRPr>
          </a:p>
        </p:txBody>
      </p:sp>
      <p:sp>
        <p:nvSpPr>
          <p:cNvPr id="6" name="Rectangle 5"/>
          <p:cNvSpPr/>
          <p:nvPr/>
        </p:nvSpPr>
        <p:spPr>
          <a:xfrm>
            <a:off x="126686" y="3410402"/>
            <a:ext cx="11791665" cy="954961"/>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srgbClr val="FFFFFF"/>
              </a:solidFill>
            </a:endParaRPr>
          </a:p>
        </p:txBody>
      </p:sp>
      <p:sp>
        <p:nvSpPr>
          <p:cNvPr id="7" name="Rectangle 6"/>
          <p:cNvSpPr/>
          <p:nvPr/>
        </p:nvSpPr>
        <p:spPr>
          <a:xfrm>
            <a:off x="136481" y="4821814"/>
            <a:ext cx="11791665" cy="2036186"/>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endParaRPr lang="en-US" dirty="0">
              <a:latin typeface="Times New Roman"/>
              <a:ea typeface="Times New Roman"/>
            </a:endParaRPr>
          </a:p>
        </p:txBody>
      </p:sp>
      <p:sp>
        <p:nvSpPr>
          <p:cNvPr id="10" name="TextBox 9"/>
          <p:cNvSpPr txBox="1"/>
          <p:nvPr/>
        </p:nvSpPr>
        <p:spPr>
          <a:xfrm>
            <a:off x="8932673" y="2082054"/>
            <a:ext cx="2075253" cy="646133"/>
          </a:xfrm>
          <a:prstGeom prst="rect">
            <a:avLst/>
          </a:prstGeom>
          <a:noFill/>
        </p:spPr>
        <p:txBody>
          <a:bodyPr wrap="none" lIns="91231" tIns="45622" rIns="91231" bIns="45622" rtlCol="0">
            <a:spAutoFit/>
          </a:bodyPr>
          <a:lstStyle/>
          <a:p>
            <a:r>
              <a:rPr lang="en-US" b="1" i="1" dirty="0">
                <a:ln>
                  <a:solidFill>
                    <a:srgbClr val="C00000"/>
                  </a:solidFill>
                </a:ln>
                <a:solidFill>
                  <a:srgbClr val="C00000"/>
                </a:solidFill>
                <a:latin typeface="Times New Roman" pitchFamily="18" charset="0"/>
                <a:ea typeface="Times New Roman"/>
                <a:cs typeface="Times New Roman" pitchFamily="18" charset="0"/>
              </a:rPr>
              <a:t>Classroom Strategy</a:t>
            </a:r>
            <a:endParaRPr lang="en-US" dirty="0">
              <a:latin typeface="Times New Roman"/>
              <a:ea typeface="Times New Roman"/>
            </a:endParaRPr>
          </a:p>
          <a:p>
            <a:r>
              <a:rPr lang="en-US" dirty="0">
                <a:latin typeface="Times New Roman"/>
                <a:ea typeface="MS Mincho"/>
              </a:rPr>
              <a:t>	</a:t>
            </a:r>
            <a:endParaRPr lang="en-US" dirty="0"/>
          </a:p>
        </p:txBody>
      </p:sp>
      <p:sp>
        <p:nvSpPr>
          <p:cNvPr id="11" name="Rectangle 10"/>
          <p:cNvSpPr/>
          <p:nvPr/>
        </p:nvSpPr>
        <p:spPr>
          <a:xfrm>
            <a:off x="7694084" y="3994792"/>
            <a:ext cx="3152471" cy="369134"/>
          </a:xfrm>
          <a:prstGeom prst="rect">
            <a:avLst/>
          </a:prstGeom>
        </p:spPr>
        <p:txBody>
          <a:bodyPr wrap="none" lIns="91231" tIns="45622" rIns="91231" bIns="45622">
            <a:spAutoFit/>
          </a:bodyPr>
          <a:lstStyle/>
          <a:p>
            <a:r>
              <a:rPr lang="en-US" b="1" i="1" dirty="0">
                <a:ln>
                  <a:solidFill>
                    <a:srgbClr val="C00000"/>
                  </a:solidFill>
                </a:ln>
                <a:solidFill>
                  <a:srgbClr val="C00000"/>
                </a:solidFill>
                <a:latin typeface="Times New Roman" pitchFamily="18" charset="0"/>
                <a:ea typeface="Times New Roman"/>
                <a:cs typeface="Times New Roman" pitchFamily="18" charset="0"/>
              </a:rPr>
              <a:t>Blending of Three Dimensions</a:t>
            </a:r>
            <a:endParaRPr lang="en-US" dirty="0">
              <a:latin typeface="Times New Roman"/>
              <a:ea typeface="Times New Roman"/>
            </a:endParaRPr>
          </a:p>
        </p:txBody>
      </p:sp>
      <p:sp>
        <p:nvSpPr>
          <p:cNvPr id="12" name="Rectangle 11"/>
          <p:cNvSpPr/>
          <p:nvPr/>
        </p:nvSpPr>
        <p:spPr>
          <a:xfrm>
            <a:off x="2960936" y="4821824"/>
            <a:ext cx="1828799" cy="369134"/>
          </a:xfrm>
          <a:prstGeom prst="rect">
            <a:avLst/>
          </a:prstGeom>
        </p:spPr>
        <p:txBody>
          <a:bodyPr wrap="square" lIns="91231" tIns="45622" rIns="91231" bIns="45622">
            <a:spAutoFit/>
          </a:bodyPr>
          <a:lstStyle/>
          <a:p>
            <a:r>
              <a:rPr lang="en-US" b="1" i="1" dirty="0">
                <a:ln>
                  <a:solidFill>
                    <a:srgbClr val="C00000"/>
                  </a:solidFill>
                </a:ln>
                <a:solidFill>
                  <a:srgbClr val="C00000"/>
                </a:solidFill>
                <a:latin typeface="Times New Roman" pitchFamily="18" charset="0"/>
                <a:ea typeface="Times New Roman"/>
                <a:cs typeface="Times New Roman" pitchFamily="18" charset="0"/>
              </a:rPr>
              <a:t>Bundling of PEs</a:t>
            </a:r>
            <a:endParaRPr lang="en-US" dirty="0">
              <a:latin typeface="Times New Roman"/>
              <a:ea typeface="Times New Roman"/>
            </a:endParaRPr>
          </a:p>
        </p:txBody>
      </p:sp>
    </p:spTree>
    <p:extLst>
      <p:ext uri="{BB962C8B-B14F-4D97-AF65-F5344CB8AC3E}">
        <p14:creationId xmlns:p14="http://schemas.microsoft.com/office/powerpoint/2010/main" val="130842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42"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309565" y="5"/>
            <a:ext cx="11572875" cy="1209973"/>
          </a:xfrm>
        </p:spPr>
        <p:txBody>
          <a:bodyPr lIns="105429" tIns="60249" rIns="105429" bIns="60249"/>
          <a:lstStyle/>
          <a:p>
            <a:pPr algn="l" defTabSz="1081555" eaLnBrk="1"/>
            <a:r>
              <a:rPr lang="en-US" sz="4400" b="1" dirty="0">
                <a:latin typeface="Helvetica" pitchFamily="34" charset="0"/>
                <a:cs typeface="Helvetica" pitchFamily="34" charset="0"/>
              </a:rPr>
              <a:t>Vignette</a:t>
            </a:r>
          </a:p>
        </p:txBody>
      </p:sp>
      <p:sp>
        <p:nvSpPr>
          <p:cNvPr id="19466" name="Rectangle 9"/>
          <p:cNvSpPr>
            <a:spLocks noGrp="1" noChangeArrowheads="1"/>
          </p:cNvSpPr>
          <p:nvPr>
            <p:ph type="body" idx="1"/>
          </p:nvPr>
        </p:nvSpPr>
        <p:spPr>
          <a:xfrm>
            <a:off x="339302" y="1437681"/>
            <a:ext cx="5756700" cy="4944068"/>
          </a:xfrm>
        </p:spPr>
        <p:txBody>
          <a:bodyPr lIns="105429" tIns="60249" rIns="105429" bIns="60249" anchor="t"/>
          <a:lstStyle/>
          <a:p>
            <a:pPr marL="0" indent="0" defTabSz="455504" eaLnBrk="1" fontAlgn="auto" hangingPunct="1">
              <a:spcBef>
                <a:spcPct val="20000"/>
              </a:spcBef>
              <a:spcAft>
                <a:spcPts val="0"/>
              </a:spcAft>
              <a:buSzTx/>
              <a:buNone/>
            </a:pPr>
            <a:endParaRPr lang="en-US" sz="4000" kern="1200" dirty="0">
              <a:solidFill>
                <a:prstClr val="black"/>
              </a:solidFill>
              <a:latin typeface="Helvetica"/>
              <a:cs typeface="Helvetica"/>
            </a:endParaRPr>
          </a:p>
          <a:p>
            <a:pPr marL="0" indent="0" defTabSz="455504" eaLnBrk="1" fontAlgn="auto" hangingPunct="1">
              <a:spcBef>
                <a:spcPct val="20000"/>
              </a:spcBef>
              <a:spcAft>
                <a:spcPts val="0"/>
              </a:spcAft>
              <a:buSzTx/>
              <a:buNone/>
            </a:pPr>
            <a:r>
              <a:rPr lang="en-US" sz="4000" kern="1200" dirty="0">
                <a:solidFill>
                  <a:schemeClr val="tx1"/>
                </a:solidFill>
                <a:latin typeface="Helvetica"/>
                <a:cs typeface="Helvetica"/>
              </a:rPr>
              <a:t>Using aluminum pop cans, students tested their evolving ideas about why a railroad tank car </a:t>
            </a:r>
            <a:r>
              <a:rPr lang="en-US" sz="4000" kern="1200" dirty="0" smtClean="0">
                <a:solidFill>
                  <a:schemeClr val="tx1"/>
                </a:solidFill>
                <a:latin typeface="Helvetica"/>
                <a:cs typeface="Helvetica"/>
              </a:rPr>
              <a:t>collapsed</a:t>
            </a:r>
            <a:endParaRPr lang="en-US" sz="4000" kern="1200" dirty="0">
              <a:solidFill>
                <a:schemeClr val="tx1"/>
              </a:solidFill>
              <a:latin typeface="Helvetica"/>
              <a:cs typeface="Helvetica"/>
            </a:endParaRPr>
          </a:p>
          <a:p>
            <a:pPr defTabSz="455504" eaLnBrk="1" fontAlgn="auto" hangingPunct="1">
              <a:spcBef>
                <a:spcPct val="20000"/>
              </a:spcBef>
              <a:spcAft>
                <a:spcPts val="0"/>
              </a:spcAft>
              <a:buSzTx/>
            </a:pPr>
            <a:endParaRPr lang="en-US" sz="4000" kern="1200" dirty="0">
              <a:solidFill>
                <a:prstClr val="black"/>
              </a:solidFill>
              <a:latin typeface="Helvetica"/>
              <a:cs typeface="Helvetica"/>
            </a:endParaRPr>
          </a:p>
          <a:p>
            <a:pPr marL="0" indent="0" defTabSz="455504" eaLnBrk="1" fontAlgn="auto" hangingPunct="1">
              <a:spcBef>
                <a:spcPct val="20000"/>
              </a:spcBef>
              <a:spcAft>
                <a:spcPts val="0"/>
              </a:spcAft>
              <a:buSzTx/>
              <a:buNone/>
            </a:pPr>
            <a:endParaRPr lang="en-US" sz="4000" kern="1200" dirty="0">
              <a:solidFill>
                <a:prstClr val="black"/>
              </a:solidFill>
              <a:latin typeface="Helvetica"/>
              <a:cs typeface="Helvetica"/>
            </a:endParaRPr>
          </a:p>
          <a:p>
            <a:pPr marL="0" indent="0" defTabSz="1081555" eaLnBrk="1">
              <a:lnSpc>
                <a:spcPct val="90000"/>
              </a:lnSpc>
              <a:spcBef>
                <a:spcPts val="502"/>
              </a:spcBef>
              <a:buClr>
                <a:srgbClr val="303A96"/>
              </a:buClr>
              <a:buNone/>
            </a:pPr>
            <a:endParaRPr lang="en-US" sz="3000" dirty="0">
              <a:latin typeface="Helvetica" charset="0"/>
              <a:ea typeface="Helvetica" charset="0"/>
              <a:cs typeface="Helvetica" charset="0"/>
              <a:sym typeface="Helvetica" charset="0"/>
            </a:endParaRPr>
          </a:p>
        </p:txBody>
      </p:sp>
      <p:pic>
        <p:nvPicPr>
          <p:cNvPr id="9" name="Content Placeholder 9" descr="Tank_Car_UTLX666687.jpg"/>
          <p:cNvPicPr>
            <a:picLocks noChangeAspect="1"/>
          </p:cNvPicPr>
          <p:nvPr/>
        </p:nvPicPr>
        <p:blipFill>
          <a:blip r:embed="rId3" cstate="print">
            <a:extLst>
              <a:ext uri="{28A0092B-C50C-407E-A947-70E740481C1C}">
                <a14:useLocalDpi xmlns:a14="http://schemas.microsoft.com/office/drawing/2010/main" val="0"/>
              </a:ext>
            </a:extLst>
          </a:blip>
          <a:srcRect l="9393" r="9393"/>
          <a:stretch>
            <a:fillRect/>
          </a:stretch>
        </p:blipFill>
        <p:spPr>
          <a:xfrm>
            <a:off x="6581105" y="1653415"/>
            <a:ext cx="5386091" cy="3951387"/>
          </a:xfrm>
          <a:prstGeom prst="rect">
            <a:avLst/>
          </a:prstGeom>
          <a:ln>
            <a:noFill/>
          </a:ln>
          <a:effectLst>
            <a:outerShdw blurRad="292100" dist="139700" dir="2700000" algn="tl" rotWithShape="0">
              <a:srgbClr val="333333">
                <a:alpha val="65000"/>
              </a:srgbClr>
            </a:outerShdw>
          </a:effectLst>
        </p:spPr>
      </p:pic>
      <p:pic>
        <p:nvPicPr>
          <p:cNvPr id="10" name="Picture 9"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8935151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401176603"/>
              </p:ext>
            </p:extLst>
          </p:nvPr>
        </p:nvGraphicFramePr>
        <p:xfrm>
          <a:off x="2549029" y="157656"/>
          <a:ext cx="7780557" cy="6623328"/>
        </p:xfrm>
        <a:graphic>
          <a:graphicData uri="http://schemas.openxmlformats.org/presentationml/2006/ole">
            <mc:AlternateContent xmlns:mc="http://schemas.openxmlformats.org/markup-compatibility/2006">
              <mc:Choice xmlns:v="urn:schemas-microsoft-com:vml" Requires="v">
                <p:oleObj spid="_x0000_s2219" name="Document" r:id="rId5" imgW="6083300" imgH="5384800" progId="Word.Document.12">
                  <p:embed/>
                </p:oleObj>
              </mc:Choice>
              <mc:Fallback>
                <p:oleObj name="Document" r:id="rId5" imgW="6083300" imgH="5384800" progId="Word.Document.12">
                  <p:embed/>
                  <p:pic>
                    <p:nvPicPr>
                      <p:cNvPr id="0" name=""/>
                      <p:cNvPicPr/>
                      <p:nvPr/>
                    </p:nvPicPr>
                    <p:blipFill>
                      <a:blip r:embed="rId6"/>
                      <a:stretch>
                        <a:fillRect/>
                      </a:stretch>
                    </p:blipFill>
                    <p:spPr>
                      <a:xfrm>
                        <a:off x="2549029" y="157656"/>
                        <a:ext cx="7780557" cy="6623328"/>
                      </a:xfrm>
                      <a:prstGeom prst="rect">
                        <a:avLst/>
                      </a:prstGeom>
                    </p:spPr>
                  </p:pic>
                </p:oleObj>
              </mc:Fallback>
            </mc:AlternateContent>
          </a:graphicData>
        </a:graphic>
      </p:graphicFrame>
      <p:sp>
        <p:nvSpPr>
          <p:cNvPr id="6" name="Rectangle 5"/>
          <p:cNvSpPr/>
          <p:nvPr/>
        </p:nvSpPr>
        <p:spPr>
          <a:xfrm>
            <a:off x="5214781" y="2311403"/>
            <a:ext cx="2539968" cy="1515535"/>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srgbClr val="FFFFFF"/>
              </a:solidFill>
            </a:endParaRPr>
          </a:p>
        </p:txBody>
      </p:sp>
      <p:sp>
        <p:nvSpPr>
          <p:cNvPr id="8" name="Rectangle 7"/>
          <p:cNvSpPr/>
          <p:nvPr/>
        </p:nvSpPr>
        <p:spPr>
          <a:xfrm>
            <a:off x="2579423" y="2311420"/>
            <a:ext cx="2534447" cy="1024469"/>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srgbClr val="FFFFFF"/>
              </a:solidFill>
            </a:endParaRPr>
          </a:p>
        </p:txBody>
      </p:sp>
      <p:sp>
        <p:nvSpPr>
          <p:cNvPr id="9" name="Rectangle 8"/>
          <p:cNvSpPr/>
          <p:nvPr/>
        </p:nvSpPr>
        <p:spPr>
          <a:xfrm>
            <a:off x="7871091" y="2311404"/>
            <a:ext cx="2356644" cy="719667"/>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srgbClr val="FFFFFF"/>
              </a:solidFill>
            </a:endParaRPr>
          </a:p>
        </p:txBody>
      </p:sp>
      <p:pic>
        <p:nvPicPr>
          <p:cNvPr id="7" name="Picture 6" descr="image.jpg"/>
          <p:cNvPicPr>
            <a:picLocks noChangeAspect="1"/>
          </p:cNvPicPr>
          <p:nvPr/>
        </p:nvPicPr>
        <p:blipFill>
          <a:blip r:embed="rId7" cstate="print"/>
          <a:srcRect/>
          <a:stretch>
            <a:fillRect/>
          </a:stretch>
        </p:blipFill>
        <p:spPr bwMode="auto">
          <a:xfrm>
            <a:off x="114310" y="6310313"/>
            <a:ext cx="896145" cy="433388"/>
          </a:xfrm>
          <a:prstGeom prst="rect">
            <a:avLst/>
          </a:prstGeom>
          <a:noFill/>
          <a:ln w="12700">
            <a:noFill/>
            <a:miter lim="0"/>
            <a:headEnd/>
            <a:tailEnd/>
          </a:ln>
        </p:spPr>
      </p:pic>
      <p:sp>
        <p:nvSpPr>
          <p:cNvPr id="10" name="Rectangle 9"/>
          <p:cNvSpPr/>
          <p:nvPr/>
        </p:nvSpPr>
        <p:spPr>
          <a:xfrm>
            <a:off x="2602191" y="568348"/>
            <a:ext cx="7625543" cy="592795"/>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srgbClr val="FFFFFF"/>
              </a:solidFill>
            </a:endParaRPr>
          </a:p>
        </p:txBody>
      </p:sp>
    </p:spTree>
    <p:extLst>
      <p:ext uri="{BB962C8B-B14F-4D97-AF65-F5344CB8AC3E}">
        <p14:creationId xmlns:p14="http://schemas.microsoft.com/office/powerpoint/2010/main" val="504258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309565" y="5"/>
            <a:ext cx="11572875" cy="1209973"/>
          </a:xfrm>
        </p:spPr>
        <p:txBody>
          <a:bodyPr lIns="105429" tIns="60249" rIns="105429" bIns="60249"/>
          <a:lstStyle/>
          <a:p>
            <a:pPr algn="l" defTabSz="1081555" eaLnBrk="1"/>
            <a:r>
              <a:rPr lang="en-US" sz="4400" b="1" dirty="0">
                <a:solidFill>
                  <a:schemeClr val="tx1"/>
                </a:solidFill>
                <a:latin typeface="Helvetica"/>
                <a:cs typeface="Helvetica"/>
              </a:rPr>
              <a:t>Vignette</a:t>
            </a:r>
          </a:p>
        </p:txBody>
      </p:sp>
      <p:sp>
        <p:nvSpPr>
          <p:cNvPr id="19466" name="Rectangle 9"/>
          <p:cNvSpPr>
            <a:spLocks noGrp="1" noChangeArrowheads="1"/>
          </p:cNvSpPr>
          <p:nvPr>
            <p:ph type="body" idx="1"/>
          </p:nvPr>
        </p:nvSpPr>
        <p:spPr>
          <a:xfrm>
            <a:off x="595315" y="1813034"/>
            <a:ext cx="11001375" cy="4373122"/>
          </a:xfrm>
        </p:spPr>
        <p:txBody>
          <a:bodyPr lIns="105429" tIns="60249" rIns="105429" bIns="60249" anchor="t"/>
          <a:lstStyle/>
          <a:p>
            <a:pPr marL="0" indent="0" defTabSz="455504" eaLnBrk="1" fontAlgn="auto" hangingPunct="1">
              <a:spcBef>
                <a:spcPct val="20000"/>
              </a:spcBef>
              <a:spcAft>
                <a:spcPts val="0"/>
              </a:spcAft>
              <a:buSzTx/>
              <a:buNone/>
            </a:pPr>
            <a:r>
              <a:rPr lang="en-US" sz="4000" kern="1200" dirty="0">
                <a:solidFill>
                  <a:prstClr val="black"/>
                </a:solidFill>
                <a:latin typeface="Helvetica"/>
                <a:cs typeface="Helvetica"/>
              </a:rPr>
              <a:t>Disciplinary Core Idea</a:t>
            </a:r>
          </a:p>
        </p:txBody>
      </p:sp>
      <p:sp>
        <p:nvSpPr>
          <p:cNvPr id="2" name="TextBox 1"/>
          <p:cNvSpPr txBox="1"/>
          <p:nvPr/>
        </p:nvSpPr>
        <p:spPr>
          <a:xfrm>
            <a:off x="710621" y="2629384"/>
            <a:ext cx="10780215" cy="3046675"/>
          </a:xfrm>
          <a:prstGeom prst="rect">
            <a:avLst/>
          </a:prstGeom>
          <a:solidFill>
            <a:srgbClr val="FAA55A"/>
          </a:solidFill>
          <a:ln>
            <a:solidFill>
              <a:srgbClr val="0000FF"/>
            </a:solidFill>
          </a:ln>
          <a:effectLst>
            <a:outerShdw blurRad="50800" dist="38100" dir="5400000" algn="t" rotWithShape="0">
              <a:prstClr val="black">
                <a:alpha val="40000"/>
              </a:prstClr>
            </a:outerShdw>
          </a:effectLst>
        </p:spPr>
        <p:txBody>
          <a:bodyPr wrap="square" lIns="91110" tIns="45565" rIns="91110" bIns="45565" rtlCol="0">
            <a:spAutoFit/>
          </a:bodyPr>
          <a:lstStyle/>
          <a:p>
            <a:r>
              <a:rPr lang="en-US" sz="3200" b="1" dirty="0">
                <a:latin typeface="Helvetica"/>
                <a:cs typeface="Helvetica"/>
              </a:rPr>
              <a:t>PS1.A Structure and Properties of Matter</a:t>
            </a:r>
          </a:p>
          <a:p>
            <a:r>
              <a:rPr lang="en-US" sz="3200" i="1" dirty="0"/>
              <a:t>Gases and liquids are made of molecules or inert atoms that are moving about relative to each other.  The changes of state that occur with variations in temperature or pressure can be described and predicted using these models of matter.</a:t>
            </a:r>
            <a:endParaRPr lang="en-US" sz="3200" dirty="0"/>
          </a:p>
        </p:txBody>
      </p:sp>
      <p:pic>
        <p:nvPicPr>
          <p:cNvPr id="9" name="Picture 8"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34067650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301105" y="4"/>
            <a:ext cx="11572875" cy="1222855"/>
          </a:xfrm>
        </p:spPr>
        <p:txBody>
          <a:bodyPr lIns="105429" tIns="60249" rIns="105429" bIns="60249"/>
          <a:lstStyle/>
          <a:p>
            <a:pPr algn="l" defTabSz="1081555" eaLnBrk="1"/>
            <a:r>
              <a:rPr lang="en-US" sz="4400" b="1" dirty="0">
                <a:latin typeface="Helvetica"/>
                <a:cs typeface="Helvetica"/>
              </a:rPr>
              <a:t>Vignette</a:t>
            </a:r>
          </a:p>
        </p:txBody>
      </p:sp>
      <p:sp>
        <p:nvSpPr>
          <p:cNvPr id="19466" name="Rectangle 9"/>
          <p:cNvSpPr>
            <a:spLocks noGrp="1" noChangeArrowheads="1"/>
          </p:cNvSpPr>
          <p:nvPr>
            <p:ph type="body" idx="1"/>
          </p:nvPr>
        </p:nvSpPr>
        <p:spPr>
          <a:xfrm>
            <a:off x="595315" y="1714505"/>
            <a:ext cx="11001375" cy="4607719"/>
          </a:xfrm>
        </p:spPr>
        <p:txBody>
          <a:bodyPr lIns="105429" tIns="60249" rIns="105429" bIns="60249" anchor="t"/>
          <a:lstStyle/>
          <a:p>
            <a:pPr marL="0" indent="0" defTabSz="455504" eaLnBrk="1" fontAlgn="auto" hangingPunct="1">
              <a:spcBef>
                <a:spcPct val="20000"/>
              </a:spcBef>
              <a:spcAft>
                <a:spcPts val="0"/>
              </a:spcAft>
              <a:buSzTx/>
              <a:buNone/>
            </a:pPr>
            <a:r>
              <a:rPr lang="en-US" sz="4000" kern="1200" dirty="0">
                <a:solidFill>
                  <a:prstClr val="black"/>
                </a:solidFill>
                <a:latin typeface="Helvetica"/>
                <a:cs typeface="Helvetica"/>
              </a:rPr>
              <a:t>Science and Engineering Practice </a:t>
            </a:r>
          </a:p>
          <a:p>
            <a:pPr marL="0" indent="0" defTabSz="1081555" eaLnBrk="1">
              <a:lnSpc>
                <a:spcPct val="90000"/>
              </a:lnSpc>
              <a:spcBef>
                <a:spcPts val="502"/>
              </a:spcBef>
              <a:buClr>
                <a:srgbClr val="303A96"/>
              </a:buClr>
              <a:buNone/>
            </a:pPr>
            <a:endParaRPr lang="en-US" sz="3000" dirty="0">
              <a:latin typeface="Helvetica" charset="0"/>
              <a:ea typeface="Helvetica" charset="0"/>
              <a:cs typeface="Helvetica" charset="0"/>
              <a:sym typeface="Helvetica" charset="0"/>
            </a:endParaRPr>
          </a:p>
        </p:txBody>
      </p:sp>
      <p:sp>
        <p:nvSpPr>
          <p:cNvPr id="2" name="TextBox 1"/>
          <p:cNvSpPr txBox="1"/>
          <p:nvPr/>
        </p:nvSpPr>
        <p:spPr>
          <a:xfrm>
            <a:off x="771108" y="2600346"/>
            <a:ext cx="10665520" cy="3323674"/>
          </a:xfrm>
          <a:prstGeom prst="rect">
            <a:avLst/>
          </a:prstGeom>
          <a:solidFill>
            <a:srgbClr val="78B1FD"/>
          </a:solidFill>
          <a:ln>
            <a:solidFill>
              <a:srgbClr val="0000FF"/>
            </a:solidFill>
          </a:ln>
          <a:effectLst>
            <a:outerShdw blurRad="50800" dist="38100" dir="5400000" algn="t" rotWithShape="0">
              <a:prstClr val="black">
                <a:alpha val="40000"/>
              </a:prstClr>
            </a:outerShdw>
          </a:effectLst>
        </p:spPr>
        <p:txBody>
          <a:bodyPr wrap="square" lIns="91110" tIns="45565" rIns="91110" bIns="45565" rtlCol="0">
            <a:spAutoFit/>
          </a:bodyPr>
          <a:lstStyle/>
          <a:p>
            <a:r>
              <a:rPr lang="en-US" sz="3200" b="1" dirty="0">
                <a:latin typeface="Helvetica"/>
                <a:cs typeface="Helvetica"/>
              </a:rPr>
              <a:t>Developing and Using Models</a:t>
            </a:r>
          </a:p>
          <a:p>
            <a:r>
              <a:rPr lang="en-US" sz="3200" i="1" dirty="0"/>
              <a:t>Use and/or develop models to predict, describe, support explanations, and/or collect data to test ideas about phenomena in natural or designed systems, including those representing inputs and outputs, and those at unobservable scales.</a:t>
            </a:r>
            <a:endParaRPr lang="en-US" sz="3200" dirty="0"/>
          </a:p>
          <a:p>
            <a:endParaRPr lang="en-US" dirty="0"/>
          </a:p>
        </p:txBody>
      </p:sp>
      <p:pic>
        <p:nvPicPr>
          <p:cNvPr id="10" name="Picture 9"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6493485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ED group 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54" y="369496"/>
            <a:ext cx="4660593" cy="3238846"/>
          </a:xfrm>
          <a:prstGeom prst="rect">
            <a:avLst/>
          </a:prstGeom>
          <a:ln>
            <a:noFill/>
          </a:ln>
          <a:effectLst>
            <a:outerShdw blurRad="292100" dist="139700" dir="2700000" algn="tl" rotWithShape="0">
              <a:srgbClr val="333333">
                <a:alpha val="65000"/>
              </a:srgbClr>
            </a:outerShdw>
          </a:effectLst>
        </p:spPr>
      </p:pic>
      <p:sp>
        <p:nvSpPr>
          <p:cNvPr id="21" name="Content Placeholder 20"/>
          <p:cNvSpPr>
            <a:spLocks noGrp="1"/>
          </p:cNvSpPr>
          <p:nvPr>
            <p:ph sz="half" idx="2"/>
          </p:nvPr>
        </p:nvSpPr>
        <p:spPr/>
        <p:txBody>
          <a:bodyPr/>
          <a:lstStyle/>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endParaRPr lang="en-US" dirty="0"/>
          </a:p>
        </p:txBody>
      </p:sp>
      <p:pic>
        <p:nvPicPr>
          <p:cNvPr id="23" name="Picture 22" descr="ED jour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875" y="632214"/>
            <a:ext cx="3629532" cy="4505228"/>
          </a:xfrm>
          <a:prstGeom prst="rect">
            <a:avLst/>
          </a:prstGeom>
          <a:ln w="28575" cap="flat" cmpd="sng">
            <a:solidFill>
              <a:schemeClr val="bg2">
                <a:lumMod val="60000"/>
                <a:lumOff val="40000"/>
              </a:schemeClr>
            </a:solidFill>
          </a:ln>
          <a:scene3d>
            <a:camera prst="orthographicFront"/>
            <a:lightRig rig="threePt" dir="t"/>
          </a:scene3d>
          <a:sp3d>
            <a:bevelT w="203200" h="139700" prst="divot"/>
          </a:sp3d>
        </p:spPr>
      </p:pic>
      <p:sp>
        <p:nvSpPr>
          <p:cNvPr id="24" name="TextBox 23"/>
          <p:cNvSpPr txBox="1"/>
          <p:nvPr/>
        </p:nvSpPr>
        <p:spPr>
          <a:xfrm>
            <a:off x="2464505" y="6153557"/>
            <a:ext cx="9495057" cy="584462"/>
          </a:xfrm>
          <a:prstGeom prst="rect">
            <a:avLst/>
          </a:prstGeom>
          <a:noFill/>
        </p:spPr>
        <p:txBody>
          <a:bodyPr wrap="square" lIns="91110" tIns="45565" rIns="91110" bIns="45565" rtlCol="0">
            <a:spAutoFit/>
          </a:bodyPr>
          <a:lstStyle/>
          <a:p>
            <a:r>
              <a:rPr lang="en-US" sz="1600" dirty="0" err="1">
                <a:latin typeface="Times New Roman"/>
                <a:ea typeface="Times New Roman"/>
                <a:cs typeface="Times New Roman"/>
              </a:rPr>
              <a:t>Windschitl</a:t>
            </a:r>
            <a:r>
              <a:rPr lang="en-US" sz="1600" dirty="0">
                <a:latin typeface="Times New Roman"/>
                <a:ea typeface="Times New Roman"/>
                <a:cs typeface="Times New Roman"/>
              </a:rPr>
              <a:t>, M., Thompson, J., &amp; Braaten, M. </a:t>
            </a:r>
            <a:r>
              <a:rPr lang="en-US" sz="1600" i="1" dirty="0">
                <a:latin typeface="Times New Roman"/>
                <a:ea typeface="Times New Roman"/>
                <a:cs typeface="Times New Roman"/>
              </a:rPr>
              <a:t>Tools for ambitious science teaching, 2008-2013</a:t>
            </a:r>
            <a:r>
              <a:rPr lang="en-US" sz="1600" dirty="0">
                <a:latin typeface="Times New Roman"/>
                <a:ea typeface="Times New Roman"/>
                <a:cs typeface="Times New Roman"/>
              </a:rPr>
              <a:t> National Science Foundation, Discovery Research K-12, </a:t>
            </a:r>
            <a:r>
              <a:rPr lang="en-US" sz="1600" u="sng" dirty="0">
                <a:solidFill>
                  <a:srgbClr val="0000FF"/>
                </a:solidFill>
                <a:latin typeface="Times New Roman"/>
                <a:ea typeface="Times New Roman"/>
                <a:cs typeface="Times New Roman"/>
              </a:rPr>
              <a:t>tools4teachingscience.org</a:t>
            </a:r>
            <a:endParaRPr lang="en-US" sz="1600" dirty="0">
              <a:latin typeface="Times New Roman"/>
              <a:ea typeface="Times New Roman"/>
              <a:cs typeface="Times New Roman"/>
            </a:endParaRPr>
          </a:p>
        </p:txBody>
      </p:sp>
      <p:pic>
        <p:nvPicPr>
          <p:cNvPr id="18" name="Picture 17" descr="Macintosh HD:Users:rjanuszyk:Desktop:Screen Shot 2012-12-29 at 9.41.36 AM.png"/>
          <p:cNvPicPr/>
          <p:nvPr/>
        </p:nvPicPr>
        <p:blipFill>
          <a:blip r:embed="rId5">
            <a:extLst>
              <a:ext uri="{28A0092B-C50C-407E-A947-70E740481C1C}">
                <a14:useLocalDpi xmlns:a14="http://schemas.microsoft.com/office/drawing/2010/main" val="0"/>
              </a:ext>
            </a:extLst>
          </a:blip>
          <a:srcRect/>
          <a:stretch>
            <a:fillRect/>
          </a:stretch>
        </p:blipFill>
        <p:spPr bwMode="auto">
          <a:xfrm>
            <a:off x="4222762" y="2401991"/>
            <a:ext cx="3203020" cy="2735450"/>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2" name="TextBox 1"/>
          <p:cNvSpPr txBox="1"/>
          <p:nvPr/>
        </p:nvSpPr>
        <p:spPr>
          <a:xfrm>
            <a:off x="1137950" y="3999667"/>
            <a:ext cx="2478027" cy="522907"/>
          </a:xfrm>
          <a:prstGeom prst="rect">
            <a:avLst/>
          </a:prstGeom>
          <a:noFill/>
        </p:spPr>
        <p:txBody>
          <a:bodyPr wrap="square" lIns="91110" tIns="45565" rIns="91110" bIns="45565" rtlCol="0">
            <a:spAutoFit/>
          </a:bodyPr>
          <a:lstStyle/>
          <a:p>
            <a:pPr algn="ctr"/>
            <a:r>
              <a:rPr lang="en-US" sz="2800" b="1" dirty="0">
                <a:latin typeface="Helvetica" pitchFamily="34" charset="0"/>
                <a:cs typeface="Helvetica" pitchFamily="34" charset="0"/>
              </a:rPr>
              <a:t>Initial Model</a:t>
            </a:r>
          </a:p>
        </p:txBody>
      </p:sp>
      <p:sp>
        <p:nvSpPr>
          <p:cNvPr id="3" name="TextBox 2"/>
          <p:cNvSpPr txBox="1"/>
          <p:nvPr/>
        </p:nvSpPr>
        <p:spPr>
          <a:xfrm>
            <a:off x="4436565" y="5437510"/>
            <a:ext cx="2775475" cy="522907"/>
          </a:xfrm>
          <a:prstGeom prst="rect">
            <a:avLst/>
          </a:prstGeom>
          <a:noFill/>
        </p:spPr>
        <p:txBody>
          <a:bodyPr wrap="square" lIns="91110" tIns="45565" rIns="91110" bIns="45565" rtlCol="0">
            <a:spAutoFit/>
          </a:bodyPr>
          <a:lstStyle/>
          <a:p>
            <a:r>
              <a:rPr lang="en-US" sz="2800" b="1" dirty="0">
                <a:latin typeface="Helvetica" pitchFamily="34" charset="0"/>
                <a:cs typeface="Helvetica" pitchFamily="34" charset="0"/>
              </a:rPr>
              <a:t>Refined Model</a:t>
            </a:r>
          </a:p>
        </p:txBody>
      </p:sp>
      <p:sp>
        <p:nvSpPr>
          <p:cNvPr id="4" name="TextBox 3"/>
          <p:cNvSpPr txBox="1"/>
          <p:nvPr/>
        </p:nvSpPr>
        <p:spPr>
          <a:xfrm>
            <a:off x="7965470" y="5424621"/>
            <a:ext cx="3447627" cy="522907"/>
          </a:xfrm>
          <a:prstGeom prst="rect">
            <a:avLst/>
          </a:prstGeom>
          <a:noFill/>
        </p:spPr>
        <p:txBody>
          <a:bodyPr wrap="square" lIns="91110" tIns="45565" rIns="91110" bIns="45565" rtlCol="0">
            <a:spAutoFit/>
          </a:bodyPr>
          <a:lstStyle/>
          <a:p>
            <a:pPr algn="ctr"/>
            <a:r>
              <a:rPr lang="en-US" sz="2800" b="1" dirty="0">
                <a:latin typeface="Helvetica" pitchFamily="34" charset="0"/>
                <a:cs typeface="Helvetica" pitchFamily="34" charset="0"/>
              </a:rPr>
              <a:t>Applied Model</a:t>
            </a:r>
          </a:p>
        </p:txBody>
      </p:sp>
      <p:pic>
        <p:nvPicPr>
          <p:cNvPr id="11" name="Picture 10" descr="image.jpg"/>
          <p:cNvPicPr>
            <a:picLocks noChangeAspect="1"/>
          </p:cNvPicPr>
          <p:nvPr/>
        </p:nvPicPr>
        <p:blipFill>
          <a:blip r:embed="rId6"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407043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8595533" y="1915696"/>
            <a:ext cx="2928471" cy="4071174"/>
          </a:xfrm>
          <a:prstGeom prst="rect">
            <a:avLst/>
          </a:prstGeom>
        </p:spPr>
        <p:txBody>
          <a:bodyPr vert="horz" lIns="90868" tIns="45452" rIns="90868" bIns="45452"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dirty="0"/>
          </a:p>
        </p:txBody>
      </p:sp>
      <p:sp>
        <p:nvSpPr>
          <p:cNvPr id="14" name="Rectangle 13"/>
          <p:cNvSpPr/>
          <p:nvPr/>
        </p:nvSpPr>
        <p:spPr>
          <a:xfrm>
            <a:off x="5102855" y="1810854"/>
            <a:ext cx="3594100" cy="2061572"/>
          </a:xfrm>
          <a:prstGeom prst="rect">
            <a:avLst/>
          </a:prstGeom>
        </p:spPr>
        <p:txBody>
          <a:bodyPr wrap="square" lIns="90879" tIns="45457" rIns="90879" bIns="45457">
            <a:spAutoFit/>
          </a:bodyPr>
          <a:lstStyle/>
          <a:p>
            <a:r>
              <a:rPr lang="en-US" sz="2800" b="1" dirty="0">
                <a:latin typeface="Helvetica"/>
                <a:cs typeface="Helvetica"/>
              </a:rPr>
              <a:t>Emily Miller</a:t>
            </a:r>
          </a:p>
          <a:p>
            <a:r>
              <a:rPr lang="en-US" sz="2000" dirty="0">
                <a:latin typeface="Helvetica"/>
                <a:cs typeface="Helvetica"/>
              </a:rPr>
              <a:t>2</a:t>
            </a:r>
            <a:r>
              <a:rPr lang="en-US" sz="2000" baseline="30000" dirty="0">
                <a:latin typeface="Helvetica"/>
                <a:cs typeface="Helvetica"/>
              </a:rPr>
              <a:t>nd</a:t>
            </a:r>
            <a:r>
              <a:rPr lang="en-US" sz="2000" dirty="0">
                <a:latin typeface="Helvetica"/>
                <a:cs typeface="Helvetica"/>
              </a:rPr>
              <a:t> 3</a:t>
            </a:r>
            <a:r>
              <a:rPr lang="en-US" sz="2000" baseline="30000" dirty="0">
                <a:latin typeface="Helvetica"/>
                <a:cs typeface="Helvetica"/>
              </a:rPr>
              <a:t>rd</a:t>
            </a:r>
            <a:r>
              <a:rPr lang="en-US" sz="2000" dirty="0">
                <a:latin typeface="Helvetica"/>
                <a:cs typeface="Helvetica"/>
              </a:rPr>
              <a:t> Grade </a:t>
            </a:r>
          </a:p>
          <a:p>
            <a:r>
              <a:rPr lang="en-US" sz="2000" dirty="0">
                <a:latin typeface="Helvetica"/>
                <a:cs typeface="Helvetica"/>
              </a:rPr>
              <a:t>ESL/BRT Teacher</a:t>
            </a:r>
          </a:p>
          <a:p>
            <a:r>
              <a:rPr lang="en-US" sz="2000" dirty="0">
                <a:latin typeface="Helvetica"/>
                <a:cs typeface="Helvetica"/>
              </a:rPr>
              <a:t>Madison Metropolitan School District</a:t>
            </a:r>
          </a:p>
          <a:p>
            <a:r>
              <a:rPr lang="en-US" sz="2000" dirty="0">
                <a:latin typeface="Helvetica"/>
                <a:cs typeface="Helvetica"/>
              </a:rPr>
              <a:t>Madison, WI</a:t>
            </a:r>
          </a:p>
        </p:txBody>
      </p:sp>
      <p:sp>
        <p:nvSpPr>
          <p:cNvPr id="15" name="Content Placeholder 2"/>
          <p:cNvSpPr txBox="1">
            <a:spLocks/>
          </p:cNvSpPr>
          <p:nvPr/>
        </p:nvSpPr>
        <p:spPr>
          <a:xfrm>
            <a:off x="8708854" y="1929825"/>
            <a:ext cx="3239513" cy="4100807"/>
          </a:xfrm>
          <a:prstGeom prst="rect">
            <a:avLst/>
          </a:prstGeom>
        </p:spPr>
        <p:txBody>
          <a:bodyPr vert="horz" lIns="90868" tIns="45452" rIns="90868" bIns="45452" rtlCol="0">
            <a:normAutofit/>
          </a:bodyPr>
          <a:lstStyle>
            <a:lvl1pPr marL="342859" indent="-342859" algn="l" defTabSz="457145" rtl="0" eaLnBrk="1" latinLnBrk="0" hangingPunct="1">
              <a:spcBef>
                <a:spcPct val="20000"/>
              </a:spcBef>
              <a:buFont typeface="Arial"/>
              <a:buChar char="•"/>
              <a:defRPr sz="3200" kern="1200">
                <a:solidFill>
                  <a:schemeClr val="tx1"/>
                </a:solidFill>
                <a:latin typeface="+mn-lt"/>
                <a:ea typeface="+mn-ea"/>
                <a:cs typeface="+mn-cs"/>
              </a:defRPr>
            </a:lvl1pPr>
            <a:lvl2pPr marL="742861" indent="-285716" algn="l" defTabSz="457145" rtl="0" eaLnBrk="1" latinLnBrk="0" hangingPunct="1">
              <a:spcBef>
                <a:spcPct val="20000"/>
              </a:spcBef>
              <a:buFont typeface="Arial"/>
              <a:buChar char="–"/>
              <a:defRPr sz="2800" kern="1200">
                <a:solidFill>
                  <a:schemeClr val="tx1"/>
                </a:solidFill>
                <a:latin typeface="+mn-lt"/>
                <a:ea typeface="+mn-ea"/>
                <a:cs typeface="+mn-cs"/>
              </a:defRPr>
            </a:lvl2pPr>
            <a:lvl3pPr marL="1142863" indent="-228573" algn="l" defTabSz="457145" rtl="0" eaLnBrk="1" latinLnBrk="0" hangingPunct="1">
              <a:spcBef>
                <a:spcPct val="20000"/>
              </a:spcBef>
              <a:buFont typeface="Arial"/>
              <a:buChar char="•"/>
              <a:defRPr sz="2400" kern="1200">
                <a:solidFill>
                  <a:schemeClr val="tx1"/>
                </a:solidFill>
                <a:latin typeface="+mn-lt"/>
                <a:ea typeface="+mn-ea"/>
                <a:cs typeface="+mn-cs"/>
              </a:defRPr>
            </a:lvl3pPr>
            <a:lvl4pPr marL="1600008" indent="-228573" algn="l" defTabSz="457145" rtl="0" eaLnBrk="1" latinLnBrk="0" hangingPunct="1">
              <a:spcBef>
                <a:spcPct val="20000"/>
              </a:spcBef>
              <a:buFont typeface="Arial"/>
              <a:buChar char="–"/>
              <a:defRPr sz="2000" kern="1200">
                <a:solidFill>
                  <a:schemeClr val="tx1"/>
                </a:solidFill>
                <a:latin typeface="+mn-lt"/>
                <a:ea typeface="+mn-ea"/>
                <a:cs typeface="+mn-cs"/>
              </a:defRPr>
            </a:lvl4pPr>
            <a:lvl5pPr marL="2057153" indent="-228573" algn="l" defTabSz="457145" rtl="0" eaLnBrk="1" latinLnBrk="0" hangingPunct="1">
              <a:spcBef>
                <a:spcPct val="20000"/>
              </a:spcBef>
              <a:buFont typeface="Arial"/>
              <a:buChar char="»"/>
              <a:defRPr sz="2000" kern="1200">
                <a:solidFill>
                  <a:schemeClr val="tx1"/>
                </a:solidFill>
                <a:latin typeface="+mn-lt"/>
                <a:ea typeface="+mn-ea"/>
                <a:cs typeface="+mn-cs"/>
              </a:defRPr>
            </a:lvl5pPr>
            <a:lvl6pPr marL="2514299"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4"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5"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latin typeface="Helvetica"/>
                <a:cs typeface="Helvetica"/>
              </a:rPr>
              <a:t>Rita </a:t>
            </a:r>
            <a:r>
              <a:rPr lang="en-US" sz="2800" b="1" dirty="0" err="1">
                <a:latin typeface="Helvetica"/>
                <a:cs typeface="Helvetica"/>
              </a:rPr>
              <a:t>Januszyk</a:t>
            </a:r>
            <a:endParaRPr lang="en-US" sz="2800" b="1" dirty="0">
              <a:latin typeface="Helvetica"/>
              <a:cs typeface="Helvetica"/>
            </a:endParaRPr>
          </a:p>
          <a:p>
            <a:pPr marL="0" indent="0">
              <a:buNone/>
            </a:pPr>
            <a:r>
              <a:rPr lang="en-US" sz="2000" dirty="0">
                <a:latin typeface="Helvetica"/>
                <a:cs typeface="Helvetica"/>
              </a:rPr>
              <a:t>4</a:t>
            </a:r>
            <a:r>
              <a:rPr lang="en-US" sz="2000" baseline="30000" dirty="0">
                <a:latin typeface="Helvetica"/>
                <a:cs typeface="Helvetica"/>
              </a:rPr>
              <a:t>th</a:t>
            </a:r>
            <a:r>
              <a:rPr lang="en-US" sz="2000" dirty="0">
                <a:latin typeface="Helvetica"/>
                <a:cs typeface="Helvetica"/>
              </a:rPr>
              <a:t> Grade Teacher</a:t>
            </a:r>
          </a:p>
          <a:p>
            <a:pPr marL="0" indent="0">
              <a:buNone/>
            </a:pPr>
            <a:r>
              <a:rPr lang="en-US" sz="2000" dirty="0">
                <a:latin typeface="Helvetica"/>
                <a:cs typeface="Helvetica"/>
              </a:rPr>
              <a:t>Gower District 62</a:t>
            </a:r>
          </a:p>
          <a:p>
            <a:pPr marL="0" indent="0">
              <a:buNone/>
            </a:pPr>
            <a:r>
              <a:rPr lang="en-US" sz="2000" dirty="0">
                <a:latin typeface="Helvetica"/>
                <a:cs typeface="Helvetica"/>
              </a:rPr>
              <a:t>Willowbrook, IL</a:t>
            </a:r>
          </a:p>
          <a:p>
            <a:pPr marL="0" indent="0">
              <a:buNone/>
            </a:pPr>
            <a:endParaRPr lang="en-US" dirty="0"/>
          </a:p>
        </p:txBody>
      </p:sp>
      <p:pic>
        <p:nvPicPr>
          <p:cNvPr id="16" name="Picture 15" descr="Rita2012.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763001" y="4053269"/>
            <a:ext cx="2252432" cy="2195919"/>
          </a:xfrm>
          <a:prstGeom prst="rect">
            <a:avLst/>
          </a:prstGeom>
        </p:spPr>
      </p:pic>
      <p:pic>
        <p:nvPicPr>
          <p:cNvPr id="17" name="Picture 16"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pic>
        <p:nvPicPr>
          <p:cNvPr id="2" name="Picture 1" descr="IMG_4341.JPG"/>
          <p:cNvPicPr>
            <a:picLocks noChangeAspect="1"/>
          </p:cNvPicPr>
          <p:nvPr/>
        </p:nvPicPr>
        <p:blipFill rotWithShape="1">
          <a:blip r:embed="rId5">
            <a:extLst>
              <a:ext uri="{28A0092B-C50C-407E-A947-70E740481C1C}">
                <a14:useLocalDpi xmlns:a14="http://schemas.microsoft.com/office/drawing/2010/main" val="0"/>
              </a:ext>
            </a:extLst>
          </a:blip>
          <a:srcRect t="10932" b="9485"/>
          <a:stretch/>
        </p:blipFill>
        <p:spPr>
          <a:xfrm>
            <a:off x="5589767" y="3998843"/>
            <a:ext cx="1801092" cy="2293351"/>
          </a:xfrm>
          <a:prstGeom prst="rect">
            <a:avLst/>
          </a:prstGeom>
        </p:spPr>
      </p:pic>
      <p:sp>
        <p:nvSpPr>
          <p:cNvPr id="10" name="Rectangle 2"/>
          <p:cNvSpPr>
            <a:spLocks/>
          </p:cNvSpPr>
          <p:nvPr/>
        </p:nvSpPr>
        <p:spPr bwMode="auto">
          <a:xfrm>
            <a:off x="-1" y="-159115"/>
            <a:ext cx="12192001" cy="1209973"/>
          </a:xfrm>
          <a:prstGeom prst="rect">
            <a:avLst/>
          </a:prstGeom>
          <a:gradFill rotWithShape="0">
            <a:gsLst>
              <a:gs pos="0">
                <a:srgbClr val="9ACA3C"/>
              </a:gs>
              <a:gs pos="100000">
                <a:srgbClr val="EBF4D8"/>
              </a:gs>
            </a:gsLst>
            <a:lin ang="18900000"/>
          </a:gradFill>
          <a:ln w="28575">
            <a:solidFill>
              <a:srgbClr val="303A96"/>
            </a:solidFill>
            <a:round/>
            <a:headEnd/>
            <a:tailEnd/>
          </a:ln>
        </p:spPr>
        <p:txBody>
          <a:bodyPr lIns="0" tIns="0" rIns="0" bIns="0" anchor="ctr"/>
          <a:lstStyle/>
          <a:p>
            <a:pPr defTabSz="485940" fontAlgn="base" hangingPunct="0">
              <a:spcBef>
                <a:spcPct val="0"/>
              </a:spcBef>
              <a:spcAft>
                <a:spcPct val="0"/>
              </a:spcAft>
            </a:pPr>
            <a:endParaRPr lang="en-US" sz="3000" dirty="0">
              <a:solidFill>
                <a:srgbClr val="000000"/>
              </a:solidFill>
              <a:sym typeface="Helvetica Light" charset="0"/>
            </a:endParaRPr>
          </a:p>
        </p:txBody>
      </p:sp>
      <p:sp>
        <p:nvSpPr>
          <p:cNvPr id="7" name="Rectangle 6"/>
          <p:cNvSpPr>
            <a:spLocks noGrp="1" noChangeArrowheads="1"/>
          </p:cNvSpPr>
          <p:nvPr/>
        </p:nvSpPr>
        <p:spPr bwMode="auto">
          <a:xfrm>
            <a:off x="223395" y="-141985"/>
            <a:ext cx="12192000" cy="1306361"/>
          </a:xfrm>
          <a:prstGeom prst="rect">
            <a:avLst/>
          </a:prstGeom>
          <a:noFill/>
          <a:ln w="12700">
            <a:noFill/>
            <a:miter lim="0"/>
            <a:headEnd/>
            <a:tailEnd/>
          </a:ln>
        </p:spPr>
        <p:txBody>
          <a:bodyPr vert="horz" wrap="square" lIns="125652" tIns="71796" rIns="125652" bIns="71796" numCol="1" anchor="ctr" anchorCtr="0" compatLnSpc="1">
            <a:prstTxWarp prst="textNoShape">
              <a:avLst/>
            </a:prstTxWarp>
          </a:bodyPr>
          <a:lst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a:lstStyle>
          <a:p>
            <a:pPr algn="l" defTabSz="1288947" eaLnBrk="1"/>
            <a:r>
              <a:rPr lang="en-US" sz="4400" b="1" dirty="0">
                <a:latin typeface="Helvetica"/>
                <a:cs typeface="Helvetica"/>
              </a:rPr>
              <a:t>NGSS Diversity and Equity Team</a:t>
            </a:r>
          </a:p>
        </p:txBody>
      </p:sp>
      <p:sp>
        <p:nvSpPr>
          <p:cNvPr id="11" name="Content Placeholder 2"/>
          <p:cNvSpPr txBox="1">
            <a:spLocks/>
          </p:cNvSpPr>
          <p:nvPr/>
        </p:nvSpPr>
        <p:spPr>
          <a:xfrm>
            <a:off x="1429105" y="2051172"/>
            <a:ext cx="2928471" cy="4071174"/>
          </a:xfrm>
          <a:prstGeom prst="rect">
            <a:avLst/>
          </a:prstGeom>
        </p:spPr>
        <p:txBody>
          <a:bodyPr vert="horz" lIns="90868" tIns="45452" rIns="90868" bIns="45452"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b="1" dirty="0" err="1" smtClean="0">
                <a:latin typeface="Helvetica"/>
                <a:cs typeface="Helvetica"/>
              </a:rPr>
              <a:t>Okhee</a:t>
            </a:r>
            <a:r>
              <a:rPr lang="en-US" b="1" dirty="0" smtClean="0">
                <a:latin typeface="Helvetica"/>
                <a:cs typeface="Helvetica"/>
              </a:rPr>
              <a:t> Lee</a:t>
            </a:r>
          </a:p>
          <a:p>
            <a:pPr marL="0" indent="0">
              <a:buNone/>
            </a:pPr>
            <a:r>
              <a:rPr lang="en-US" sz="2000" dirty="0">
                <a:latin typeface="Helvetica"/>
                <a:cs typeface="Helvetica"/>
              </a:rPr>
              <a:t>New York University</a:t>
            </a:r>
          </a:p>
          <a:p>
            <a:pPr marL="0" indent="0">
              <a:buNone/>
            </a:pPr>
            <a:r>
              <a:rPr lang="en-US" sz="2000" dirty="0">
                <a:latin typeface="Helvetica"/>
                <a:cs typeface="Helvetica"/>
              </a:rPr>
              <a:t>New York, NY</a:t>
            </a:r>
          </a:p>
          <a:p>
            <a:pPr marL="0" indent="0">
              <a:buNone/>
            </a:pPr>
            <a:endParaRPr lang="en-US" dirty="0"/>
          </a:p>
        </p:txBody>
      </p:sp>
      <p:pic>
        <p:nvPicPr>
          <p:cNvPr id="13" name="Picture 12" descr="Okhee Lee.jpg"/>
          <p:cNvPicPr>
            <a:picLocks noChangeAspect="1"/>
          </p:cNvPicPr>
          <p:nvPr/>
        </p:nvPicPr>
        <p:blipFill rotWithShape="1">
          <a:blip r:embed="rId6" cstate="print">
            <a:extLst>
              <a:ext uri="{28A0092B-C50C-407E-A947-70E740481C1C}">
                <a14:useLocalDpi xmlns:a14="http://schemas.microsoft.com/office/drawing/2010/main" val="0"/>
              </a:ext>
            </a:extLst>
          </a:blip>
          <a:srcRect b="34398"/>
          <a:stretch/>
        </p:blipFill>
        <p:spPr>
          <a:xfrm>
            <a:off x="1517647" y="3776756"/>
            <a:ext cx="2383071" cy="2353826"/>
          </a:xfrm>
          <a:prstGeom prst="rect">
            <a:avLst/>
          </a:prstGeom>
        </p:spPr>
      </p:pic>
    </p:spTree>
    <p:extLst>
      <p:ext uri="{BB962C8B-B14F-4D97-AF65-F5344CB8AC3E}">
        <p14:creationId xmlns:p14="http://schemas.microsoft.com/office/powerpoint/2010/main" val="75194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sym typeface="Helvetica Light" charset="0"/>
            </a:endParaRPr>
          </a:p>
        </p:txBody>
      </p:sp>
      <p:sp>
        <p:nvSpPr>
          <p:cNvPr id="19465" name="Rectangle 8"/>
          <p:cNvSpPr>
            <a:spLocks noGrp="1" noChangeArrowheads="1"/>
          </p:cNvSpPr>
          <p:nvPr>
            <p:ph type="title"/>
          </p:nvPr>
        </p:nvSpPr>
        <p:spPr>
          <a:xfrm>
            <a:off x="326500" y="4"/>
            <a:ext cx="11572875" cy="1222855"/>
          </a:xfrm>
        </p:spPr>
        <p:txBody>
          <a:bodyPr lIns="105429" tIns="60249" rIns="105429" bIns="60249"/>
          <a:lstStyle/>
          <a:p>
            <a:pPr algn="l" defTabSz="1081555" eaLnBrk="1"/>
            <a:r>
              <a:rPr lang="en-US" sz="4400" b="1" dirty="0">
                <a:latin typeface="Helvetica"/>
                <a:cs typeface="Helvetica"/>
              </a:rPr>
              <a:t>Vignette</a:t>
            </a:r>
            <a:endParaRPr lang="en-US" sz="3200" b="1" dirty="0">
              <a:latin typeface="Helvetica"/>
              <a:cs typeface="Helvetica"/>
            </a:endParaRPr>
          </a:p>
        </p:txBody>
      </p:sp>
      <p:sp>
        <p:nvSpPr>
          <p:cNvPr id="19466" name="Rectangle 9"/>
          <p:cNvSpPr>
            <a:spLocks noGrp="1" noChangeArrowheads="1"/>
          </p:cNvSpPr>
          <p:nvPr>
            <p:ph type="body" idx="1"/>
          </p:nvPr>
        </p:nvSpPr>
        <p:spPr>
          <a:xfrm>
            <a:off x="595315" y="1939192"/>
            <a:ext cx="11001375" cy="4383061"/>
          </a:xfrm>
        </p:spPr>
        <p:txBody>
          <a:bodyPr lIns="105429" tIns="60249" rIns="105429" bIns="60249" anchor="t"/>
          <a:lstStyle/>
          <a:p>
            <a:pPr marL="0" indent="0" defTabSz="455504" eaLnBrk="1" fontAlgn="auto" hangingPunct="1">
              <a:spcBef>
                <a:spcPct val="20000"/>
              </a:spcBef>
              <a:spcAft>
                <a:spcPts val="0"/>
              </a:spcAft>
              <a:buSzTx/>
              <a:buNone/>
            </a:pPr>
            <a:r>
              <a:rPr lang="en-US" sz="4000" kern="1200" dirty="0">
                <a:solidFill>
                  <a:prstClr val="black"/>
                </a:solidFill>
                <a:latin typeface="Helvetica"/>
                <a:cs typeface="Helvetica"/>
              </a:rPr>
              <a:t>Crosscutting Concept </a:t>
            </a:r>
          </a:p>
          <a:p>
            <a:pPr marL="0" indent="0" defTabSz="1081555" eaLnBrk="1">
              <a:lnSpc>
                <a:spcPct val="90000"/>
              </a:lnSpc>
              <a:spcBef>
                <a:spcPts val="502"/>
              </a:spcBef>
              <a:buClr>
                <a:srgbClr val="303A96"/>
              </a:buClr>
              <a:buNone/>
            </a:pPr>
            <a:endParaRPr lang="en-US" sz="3000" dirty="0">
              <a:latin typeface="Helvetica" charset="0"/>
              <a:ea typeface="Helvetica" charset="0"/>
              <a:cs typeface="Helvetica" charset="0"/>
              <a:sym typeface="Helvetica" charset="0"/>
            </a:endParaRPr>
          </a:p>
        </p:txBody>
      </p:sp>
      <p:sp>
        <p:nvSpPr>
          <p:cNvPr id="9" name="Rectangle 2"/>
          <p:cNvSpPr>
            <a:spLocks/>
          </p:cNvSpPr>
          <p:nvPr/>
        </p:nvSpPr>
        <p:spPr bwMode="auto">
          <a:xfrm>
            <a:off x="822096" y="2853791"/>
            <a:ext cx="10574781" cy="2598181"/>
          </a:xfrm>
          <a:prstGeom prst="rect">
            <a:avLst/>
          </a:prstGeom>
          <a:gradFill rotWithShape="0">
            <a:gsLst>
              <a:gs pos="0">
                <a:srgbClr val="9ACA3C"/>
              </a:gs>
              <a:gs pos="100000">
                <a:srgbClr val="EBF4D8"/>
              </a:gs>
            </a:gsLst>
            <a:lin ang="18900000"/>
          </a:gradFill>
          <a:ln w="28575" cmpd="sng">
            <a:solidFill>
              <a:srgbClr val="303A96"/>
            </a:solidFill>
            <a:round/>
            <a:headEnd/>
            <a:tailEnd/>
          </a:ln>
          <a:effectLst>
            <a:outerShdw blurRad="50800" dist="38100" dir="5400000" algn="t" rotWithShape="0">
              <a:prstClr val="black">
                <a:alpha val="40000"/>
              </a:prstClr>
            </a:outerShdw>
          </a:effectLst>
        </p:spPr>
        <p:txBody>
          <a:bodyPr lIns="0" tIns="0" rIns="0" bIns="0" anchor="ctr"/>
          <a:lstStyle/>
          <a:p>
            <a:r>
              <a:rPr lang="en-US" sz="3200" b="1" dirty="0">
                <a:solidFill>
                  <a:srgbClr val="000000"/>
                </a:solidFill>
                <a:latin typeface="Helvetica"/>
                <a:cs typeface="Helvetica"/>
              </a:rPr>
              <a:t> Cause and Effect</a:t>
            </a:r>
          </a:p>
          <a:p>
            <a:r>
              <a:rPr lang="en-US" sz="3200" i="1" dirty="0">
                <a:solidFill>
                  <a:srgbClr val="000000"/>
                </a:solidFill>
              </a:rPr>
              <a:t> Cause and effect relationships may be used to predict </a:t>
            </a:r>
          </a:p>
          <a:p>
            <a:r>
              <a:rPr lang="en-US" sz="3200" i="1" dirty="0">
                <a:solidFill>
                  <a:srgbClr val="000000"/>
                </a:solidFill>
              </a:rPr>
              <a:t> phenomena in natural or designed systems.</a:t>
            </a:r>
            <a:endParaRPr lang="en-US" sz="3200" dirty="0">
              <a:solidFill>
                <a:srgbClr val="000000"/>
              </a:solidFill>
            </a:endParaRPr>
          </a:p>
        </p:txBody>
      </p:sp>
      <p:pic>
        <p:nvPicPr>
          <p:cNvPr id="11" name="Picture 10"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13612225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p:cNvSpPr>
          <p:nvPr>
            <p:ph type="title"/>
          </p:nvPr>
        </p:nvSpPr>
        <p:spPr bwMode="auto">
          <a:xfrm>
            <a:off x="0" y="8490"/>
            <a:ext cx="12192000" cy="1181435"/>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l"/>
            <a:r>
              <a:rPr lang="en-US" sz="4400" b="1" dirty="0">
                <a:latin typeface="Helvetica"/>
                <a:cs typeface="Helvetica"/>
              </a:rPr>
              <a:t>  Vignette</a:t>
            </a:r>
            <a:endParaRPr lang="en-US" sz="4400" b="1" dirty="0"/>
          </a:p>
        </p:txBody>
      </p:sp>
      <p:sp>
        <p:nvSpPr>
          <p:cNvPr id="6" name="Content Placeholder 5"/>
          <p:cNvSpPr>
            <a:spLocks noGrp="1"/>
          </p:cNvSpPr>
          <p:nvPr>
            <p:ph idx="1"/>
          </p:nvPr>
        </p:nvSpPr>
        <p:spPr>
          <a:xfrm>
            <a:off x="259654" y="1689857"/>
            <a:ext cx="4422075" cy="4798030"/>
          </a:xfrm>
        </p:spPr>
        <p:txBody>
          <a:bodyPr/>
          <a:lstStyle/>
          <a:p>
            <a:pPr marL="0" indent="0">
              <a:buNone/>
            </a:pPr>
            <a:r>
              <a:rPr lang="en-US" sz="3600" kern="1200" dirty="0">
                <a:solidFill>
                  <a:prstClr val="black"/>
                </a:solidFill>
                <a:latin typeface="Helvetica" pitchFamily="34" charset="0"/>
                <a:cs typeface="Helvetica" pitchFamily="34" charset="0"/>
              </a:rPr>
              <a:t>CCSS Connections</a:t>
            </a:r>
          </a:p>
          <a:p>
            <a:pPr marL="0" indent="0">
              <a:buNone/>
            </a:pPr>
            <a:r>
              <a:rPr lang="en-US" sz="2600" b="1" dirty="0">
                <a:latin typeface="Helvetica" pitchFamily="34" charset="0"/>
                <a:cs typeface="Helvetica" pitchFamily="34" charset="0"/>
              </a:rPr>
              <a:t>ELA</a:t>
            </a:r>
            <a:r>
              <a:rPr lang="en-US" sz="2600" dirty="0">
                <a:latin typeface="Helvetica" pitchFamily="34" charset="0"/>
                <a:cs typeface="Helvetica" pitchFamily="34" charset="0"/>
              </a:rPr>
              <a:t> – </a:t>
            </a:r>
            <a:r>
              <a:rPr lang="en-US" sz="2600" b="1" dirty="0">
                <a:solidFill>
                  <a:srgbClr val="008000"/>
                </a:solidFill>
                <a:latin typeface="Helvetica" pitchFamily="34" charset="0"/>
                <a:cs typeface="Helvetica" pitchFamily="34" charset="0"/>
              </a:rPr>
              <a:t>reading</a:t>
            </a:r>
            <a:r>
              <a:rPr lang="en-US" sz="2600" dirty="0">
                <a:latin typeface="Helvetica" pitchFamily="34" charset="0"/>
                <a:cs typeface="Helvetica" pitchFamily="34" charset="0"/>
              </a:rPr>
              <a:t> assignments, </a:t>
            </a:r>
            <a:r>
              <a:rPr lang="en-US" sz="2600" b="1" dirty="0">
                <a:solidFill>
                  <a:srgbClr val="008000"/>
                </a:solidFill>
                <a:latin typeface="Helvetica" pitchFamily="34" charset="0"/>
                <a:cs typeface="Helvetica" pitchFamily="34" charset="0"/>
              </a:rPr>
              <a:t>synthesizing</a:t>
            </a:r>
            <a:r>
              <a:rPr lang="en-US" sz="2600" dirty="0">
                <a:latin typeface="Helvetica" pitchFamily="34" charset="0"/>
                <a:cs typeface="Helvetica" pitchFamily="34" charset="0"/>
              </a:rPr>
              <a:t> from range of sources, </a:t>
            </a:r>
            <a:r>
              <a:rPr lang="en-US" sz="2600" b="1" dirty="0">
                <a:solidFill>
                  <a:srgbClr val="008000"/>
                </a:solidFill>
                <a:latin typeface="Helvetica" pitchFamily="34" charset="0"/>
                <a:cs typeface="Helvetica" pitchFamily="34" charset="0"/>
              </a:rPr>
              <a:t>integrating</a:t>
            </a:r>
            <a:r>
              <a:rPr lang="en-US" sz="2600" dirty="0">
                <a:latin typeface="Helvetica" pitchFamily="34" charset="0"/>
                <a:cs typeface="Helvetica" pitchFamily="34" charset="0"/>
              </a:rPr>
              <a:t> information from media</a:t>
            </a:r>
          </a:p>
          <a:p>
            <a:pPr marL="0" indent="0">
              <a:buNone/>
            </a:pPr>
            <a:r>
              <a:rPr lang="en-US" sz="2600" b="1" dirty="0">
                <a:latin typeface="Helvetica" pitchFamily="34" charset="0"/>
                <a:cs typeface="Helvetica" pitchFamily="34" charset="0"/>
              </a:rPr>
              <a:t>Math</a:t>
            </a:r>
            <a:r>
              <a:rPr lang="en-US" sz="2600" dirty="0">
                <a:latin typeface="Helvetica" pitchFamily="34" charset="0"/>
                <a:cs typeface="Helvetica" pitchFamily="34" charset="0"/>
              </a:rPr>
              <a:t> – </a:t>
            </a:r>
            <a:r>
              <a:rPr lang="en-US" sz="2600" b="1" dirty="0">
                <a:solidFill>
                  <a:srgbClr val="008000"/>
                </a:solidFill>
                <a:latin typeface="Helvetica" pitchFamily="34" charset="0"/>
                <a:cs typeface="Helvetica" pitchFamily="34" charset="0"/>
              </a:rPr>
              <a:t>reasoning</a:t>
            </a:r>
            <a:r>
              <a:rPr lang="en-US" sz="2600" dirty="0">
                <a:latin typeface="Helvetica" pitchFamily="34" charset="0"/>
                <a:cs typeface="Helvetica" pitchFamily="34" charset="0"/>
              </a:rPr>
              <a:t> quantitatively, </a:t>
            </a:r>
            <a:r>
              <a:rPr lang="en-US" sz="2600" b="1" dirty="0">
                <a:solidFill>
                  <a:srgbClr val="008000"/>
                </a:solidFill>
                <a:latin typeface="Helvetica" pitchFamily="34" charset="0"/>
                <a:cs typeface="Helvetica" pitchFamily="34" charset="0"/>
              </a:rPr>
              <a:t>analyzing</a:t>
            </a:r>
            <a:r>
              <a:rPr lang="en-US" sz="2600" dirty="0">
                <a:latin typeface="Helvetica" pitchFamily="34" charset="0"/>
                <a:cs typeface="Helvetica" pitchFamily="34" charset="0"/>
              </a:rPr>
              <a:t> of data from bivariate data</a:t>
            </a:r>
          </a:p>
        </p:txBody>
      </p:sp>
      <p:pic>
        <p:nvPicPr>
          <p:cNvPr id="10" name="Picture 9" descr="teensGroup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89856"/>
            <a:ext cx="7315200" cy="5168144"/>
          </a:xfrm>
          <a:prstGeom prst="rect">
            <a:avLst/>
          </a:prstGeom>
          <a:ln>
            <a:noFill/>
          </a:ln>
          <a:effectLst>
            <a:softEdge rad="112500"/>
          </a:effectLst>
        </p:spPr>
      </p:pic>
    </p:spTree>
    <p:extLst>
      <p:ext uri="{BB962C8B-B14F-4D97-AF65-F5344CB8AC3E}">
        <p14:creationId xmlns:p14="http://schemas.microsoft.com/office/powerpoint/2010/main" val="4109137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97634138"/>
              </p:ext>
            </p:extLst>
          </p:nvPr>
        </p:nvGraphicFramePr>
        <p:xfrm>
          <a:off x="417305" y="1857829"/>
          <a:ext cx="11223152" cy="3937441"/>
        </p:xfrm>
        <a:graphic>
          <a:graphicData uri="http://schemas.openxmlformats.org/drawingml/2006/table">
            <a:tbl>
              <a:tblPr firstRow="1" bandRow="1">
                <a:tableStyleId>{5C22544A-7EE6-4342-B048-85BDC9FD1C3A}</a:tableStyleId>
              </a:tblPr>
              <a:tblGrid>
                <a:gridCol w="2191657"/>
                <a:gridCol w="2191657"/>
                <a:gridCol w="2191657"/>
                <a:gridCol w="2191657"/>
                <a:gridCol w="2456524"/>
              </a:tblGrid>
              <a:tr h="2115785">
                <a:tc>
                  <a:txBody>
                    <a:bodyPr/>
                    <a:lstStyle/>
                    <a:p>
                      <a:pPr marL="0" marR="0" algn="ctr">
                        <a:spcBef>
                          <a:spcPts val="0"/>
                        </a:spcBef>
                        <a:spcAft>
                          <a:spcPts val="0"/>
                        </a:spcAft>
                      </a:pPr>
                      <a:r>
                        <a:rPr lang="en-US" sz="2400" b="1" dirty="0" smtClean="0">
                          <a:solidFill>
                            <a:srgbClr val="000000"/>
                          </a:solidFill>
                          <a:effectLst/>
                          <a:latin typeface="+mn-lt"/>
                          <a:ea typeface="MS Gothic"/>
                          <a:cs typeface="Times New Roman"/>
                        </a:rPr>
                        <a:t>Demographic</a:t>
                      </a:r>
                    </a:p>
                    <a:p>
                      <a:pPr marL="0" marR="0" algn="ctr">
                        <a:spcBef>
                          <a:spcPts val="0"/>
                        </a:spcBef>
                        <a:spcAft>
                          <a:spcPts val="0"/>
                        </a:spcAft>
                      </a:pPr>
                      <a:r>
                        <a:rPr lang="en-US" sz="2400" b="1" dirty="0" smtClean="0">
                          <a:solidFill>
                            <a:srgbClr val="000000"/>
                          </a:solidFill>
                          <a:effectLst/>
                          <a:latin typeface="+mn-lt"/>
                          <a:ea typeface="MS Gothic"/>
                          <a:cs typeface="Times New Roman"/>
                        </a:rPr>
                        <a:t>Groups</a:t>
                      </a:r>
                      <a:endParaRPr lang="en-US" sz="2400" dirty="0">
                        <a:solidFill>
                          <a:srgbClr val="000000"/>
                        </a:solidFill>
                        <a:effectLst/>
                        <a:latin typeface="+mn-lt"/>
                        <a:ea typeface="ＭＳ 明朝"/>
                        <a:cs typeface="Times New Roman"/>
                      </a:endParaRPr>
                    </a:p>
                  </a:txBody>
                  <a:tcPr marL="68580" marR="68580" marT="0" marB="0" anchor="ctr">
                    <a:lnL w="12700" cap="flat" cmpd="sng" algn="ctr">
                      <a:solidFill>
                        <a:srgbClr val="3366FF"/>
                      </a:solidFill>
                      <a:prstDash val="solid"/>
                      <a:round/>
                      <a:headEnd type="none" w="med" len="med"/>
                      <a:tailEnd type="none" w="med" len="med"/>
                    </a:lnL>
                    <a:lnR w="381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38100" cap="flat" cmpd="sng" algn="ctr">
                      <a:solidFill>
                        <a:srgbClr val="3366FF"/>
                      </a:solidFill>
                      <a:prstDash val="solid"/>
                      <a:round/>
                      <a:headEnd type="none" w="med" len="med"/>
                      <a:tailEnd type="none" w="med" len="med"/>
                    </a:lnB>
                    <a:cell3D prstMaterial="dkEdge">
                      <a:bevel/>
                      <a:lightRig rig="flood" dir="t"/>
                    </a:cell3D>
                  </a:tcPr>
                </a:tc>
                <a:tc>
                  <a:txBody>
                    <a:bodyPr/>
                    <a:lstStyle/>
                    <a:p>
                      <a:pPr marL="0" marR="0" algn="ctr">
                        <a:spcBef>
                          <a:spcPts val="0"/>
                        </a:spcBef>
                        <a:spcAft>
                          <a:spcPts val="0"/>
                        </a:spcAft>
                      </a:pPr>
                      <a:r>
                        <a:rPr lang="en-US" sz="2400" b="1" dirty="0" smtClean="0">
                          <a:solidFill>
                            <a:srgbClr val="000000"/>
                          </a:solidFill>
                          <a:effectLst/>
                          <a:latin typeface="+mn-lt"/>
                          <a:ea typeface="MS Gothic"/>
                          <a:cs typeface="Times New Roman"/>
                        </a:rPr>
                        <a:t>Student Engagement</a:t>
                      </a:r>
                      <a:endParaRPr lang="en-US" sz="2400" dirty="0">
                        <a:solidFill>
                          <a:srgbClr val="000000"/>
                        </a:solidFill>
                        <a:effectLst/>
                        <a:latin typeface="+mn-lt"/>
                        <a:ea typeface="ＭＳ 明朝"/>
                        <a:cs typeface="Times New Roman"/>
                      </a:endParaRPr>
                    </a:p>
                  </a:txBody>
                  <a:tcPr marL="68580" marR="68580" marT="0" marB="0" anchor="ctr">
                    <a:lnL w="38100" cap="flat" cmpd="sng" algn="ctr">
                      <a:solidFill>
                        <a:srgbClr val="3366FF"/>
                      </a:solidFill>
                      <a:prstDash val="solid"/>
                      <a:round/>
                      <a:headEnd type="none" w="med" len="med"/>
                      <a:tailEnd type="none" w="med" len="med"/>
                    </a:lnL>
                    <a:lnR w="381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38100" cap="flat" cmpd="sng" algn="ctr">
                      <a:solidFill>
                        <a:srgbClr val="3366FF"/>
                      </a:solidFill>
                      <a:prstDash val="solid"/>
                      <a:round/>
                      <a:headEnd type="none" w="med" len="med"/>
                      <a:tailEnd type="none" w="med" len="med"/>
                    </a:lnB>
                    <a:cell3D prstMaterial="dkEdge">
                      <a:bevel/>
                      <a:lightRig rig="flood" dir="t"/>
                    </a:cell3D>
                    <a:solidFill>
                      <a:srgbClr val="FAA55A"/>
                    </a:solidFill>
                  </a:tcPr>
                </a:tc>
                <a:tc>
                  <a:txBody>
                    <a:bodyPr/>
                    <a:lstStyle/>
                    <a:p>
                      <a:pPr marL="0" marR="0" algn="ctr">
                        <a:spcBef>
                          <a:spcPts val="0"/>
                        </a:spcBef>
                        <a:spcAft>
                          <a:spcPts val="0"/>
                        </a:spcAft>
                      </a:pPr>
                      <a:r>
                        <a:rPr lang="en-US" sz="2400" b="1" dirty="0" smtClean="0">
                          <a:solidFill>
                            <a:srgbClr val="000000"/>
                          </a:solidFill>
                          <a:effectLst/>
                          <a:latin typeface="+mn-lt"/>
                          <a:ea typeface="MS Gothic"/>
                          <a:cs typeface="Times New Roman"/>
                        </a:rPr>
                        <a:t>Classroom</a:t>
                      </a:r>
                      <a:r>
                        <a:rPr lang="en-US" sz="2400" b="1" baseline="0" dirty="0" smtClean="0">
                          <a:solidFill>
                            <a:srgbClr val="000000"/>
                          </a:solidFill>
                          <a:effectLst/>
                          <a:latin typeface="+mn-lt"/>
                          <a:ea typeface="MS Gothic"/>
                          <a:cs typeface="Times New Roman"/>
                        </a:rPr>
                        <a:t> </a:t>
                      </a:r>
                      <a:r>
                        <a:rPr lang="en-US" sz="2400" b="1" dirty="0" smtClean="0">
                          <a:solidFill>
                            <a:srgbClr val="000000"/>
                          </a:solidFill>
                          <a:effectLst/>
                          <a:latin typeface="+mn-lt"/>
                          <a:ea typeface="MS Gothic"/>
                          <a:cs typeface="Times New Roman"/>
                        </a:rPr>
                        <a:t>Support </a:t>
                      </a:r>
                      <a:r>
                        <a:rPr lang="en-US" sz="2400" b="1" dirty="0">
                          <a:solidFill>
                            <a:srgbClr val="000000"/>
                          </a:solidFill>
                          <a:effectLst/>
                          <a:latin typeface="+mn-lt"/>
                          <a:ea typeface="MS Gothic"/>
                          <a:cs typeface="Times New Roman"/>
                        </a:rPr>
                        <a:t>Strategies</a:t>
                      </a:r>
                      <a:endParaRPr lang="en-US" sz="2400" dirty="0">
                        <a:solidFill>
                          <a:srgbClr val="000000"/>
                        </a:solidFill>
                        <a:effectLst/>
                        <a:latin typeface="+mn-lt"/>
                        <a:ea typeface="ＭＳ 明朝"/>
                        <a:cs typeface="Times New Roman"/>
                      </a:endParaRPr>
                    </a:p>
                  </a:txBody>
                  <a:tcPr marL="68580" marR="68580" marT="0" marB="0" anchor="ctr">
                    <a:lnL w="38100" cap="flat" cmpd="sng" algn="ctr">
                      <a:solidFill>
                        <a:srgbClr val="3366FF"/>
                      </a:solidFill>
                      <a:prstDash val="solid"/>
                      <a:round/>
                      <a:headEnd type="none" w="med" len="med"/>
                      <a:tailEnd type="none" w="med" len="med"/>
                    </a:lnL>
                    <a:lnR w="381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38100" cap="flat" cmpd="sng" algn="ctr">
                      <a:solidFill>
                        <a:srgbClr val="3366FF"/>
                      </a:solidFill>
                      <a:prstDash val="solid"/>
                      <a:round/>
                      <a:headEnd type="none" w="med" len="med"/>
                      <a:tailEnd type="none" w="med" len="med"/>
                    </a:lnB>
                    <a:cell3D prstMaterial="dkEdge">
                      <a:bevel/>
                      <a:lightRig rig="flood" dir="t"/>
                    </a:cell3D>
                    <a:solidFill>
                      <a:srgbClr val="CCFF37"/>
                    </a:solidFill>
                  </a:tcPr>
                </a:tc>
                <a:tc>
                  <a:txBody>
                    <a:bodyPr/>
                    <a:lstStyle/>
                    <a:p>
                      <a:pPr marL="0" marR="0" algn="ctr">
                        <a:spcBef>
                          <a:spcPts val="0"/>
                        </a:spcBef>
                        <a:spcAft>
                          <a:spcPts val="0"/>
                        </a:spcAft>
                      </a:pPr>
                      <a:r>
                        <a:rPr lang="en-US" sz="2400" b="1" dirty="0">
                          <a:solidFill>
                            <a:srgbClr val="000000"/>
                          </a:solidFill>
                          <a:effectLst/>
                          <a:latin typeface="+mn-lt"/>
                          <a:ea typeface="MS Gothic"/>
                          <a:cs typeface="Times New Roman"/>
                        </a:rPr>
                        <a:t>School </a:t>
                      </a:r>
                      <a:r>
                        <a:rPr lang="en-US" sz="2400" b="1" dirty="0" smtClean="0">
                          <a:solidFill>
                            <a:srgbClr val="000000"/>
                          </a:solidFill>
                          <a:effectLst/>
                          <a:latin typeface="+mn-lt"/>
                          <a:ea typeface="MS Gothic"/>
                          <a:cs typeface="Times New Roman"/>
                        </a:rPr>
                        <a:t>Support</a:t>
                      </a:r>
                      <a:r>
                        <a:rPr lang="en-US" sz="2400" b="1" baseline="0" dirty="0" smtClean="0">
                          <a:solidFill>
                            <a:srgbClr val="000000"/>
                          </a:solidFill>
                          <a:effectLst/>
                          <a:latin typeface="+mn-lt"/>
                          <a:ea typeface="MS Gothic"/>
                          <a:cs typeface="Times New Roman"/>
                        </a:rPr>
                        <a:t> Systems</a:t>
                      </a:r>
                      <a:endParaRPr lang="en-US" sz="2400" dirty="0">
                        <a:solidFill>
                          <a:srgbClr val="000000"/>
                        </a:solidFill>
                        <a:effectLst/>
                        <a:latin typeface="+mn-lt"/>
                        <a:ea typeface="ＭＳ 明朝"/>
                        <a:cs typeface="Times New Roman"/>
                      </a:endParaRPr>
                    </a:p>
                  </a:txBody>
                  <a:tcPr marL="68580" marR="68580" marT="0" marB="0" anchor="ctr">
                    <a:lnL w="38100" cap="flat" cmpd="sng" algn="ctr">
                      <a:solidFill>
                        <a:srgbClr val="3366FF"/>
                      </a:solidFill>
                      <a:prstDash val="solid"/>
                      <a:round/>
                      <a:headEnd type="none" w="med" len="med"/>
                      <a:tailEnd type="none" w="med" len="med"/>
                    </a:lnL>
                    <a:lnR w="381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38100" cap="flat" cmpd="sng" algn="ctr">
                      <a:solidFill>
                        <a:srgbClr val="3366FF"/>
                      </a:solidFill>
                      <a:prstDash val="solid"/>
                      <a:round/>
                      <a:headEnd type="none" w="med" len="med"/>
                      <a:tailEnd type="none" w="med" len="med"/>
                    </a:lnB>
                    <a:cell3D prstMaterial="dkEdge">
                      <a:bevel/>
                      <a:lightRig rig="flood" dir="t"/>
                    </a:cell3D>
                    <a:solidFill>
                      <a:srgbClr val="C358C7"/>
                    </a:solidFill>
                  </a:tcPr>
                </a:tc>
                <a:tc>
                  <a:txBody>
                    <a:bodyPr/>
                    <a:lstStyle/>
                    <a:p>
                      <a:pPr marL="0" marR="0" algn="ctr">
                        <a:spcBef>
                          <a:spcPts val="0"/>
                        </a:spcBef>
                        <a:spcAft>
                          <a:spcPts val="0"/>
                        </a:spcAft>
                      </a:pPr>
                      <a:r>
                        <a:rPr lang="en-US" sz="2400" b="1" dirty="0" smtClean="0">
                          <a:solidFill>
                            <a:srgbClr val="000000"/>
                          </a:solidFill>
                          <a:effectLst/>
                          <a:latin typeface="+mn-lt"/>
                          <a:ea typeface="MS Gothic"/>
                          <a:cs typeface="Times New Roman"/>
                        </a:rPr>
                        <a:t>Home</a:t>
                      </a:r>
                      <a:r>
                        <a:rPr lang="en-US" sz="2400" b="1" baseline="0" dirty="0" smtClean="0">
                          <a:solidFill>
                            <a:srgbClr val="000000"/>
                          </a:solidFill>
                          <a:effectLst/>
                          <a:latin typeface="+mn-lt"/>
                          <a:ea typeface="MS Gothic"/>
                          <a:cs typeface="Times New Roman"/>
                        </a:rPr>
                        <a:t> and </a:t>
                      </a:r>
                      <a:r>
                        <a:rPr lang="en-US" sz="2400" b="1" dirty="0" smtClean="0">
                          <a:solidFill>
                            <a:srgbClr val="000000"/>
                          </a:solidFill>
                          <a:effectLst/>
                          <a:latin typeface="+mn-lt"/>
                          <a:ea typeface="MS Gothic"/>
                          <a:cs typeface="Times New Roman"/>
                        </a:rPr>
                        <a:t>Community</a:t>
                      </a:r>
                      <a:endParaRPr lang="en-US" sz="2400" dirty="0">
                        <a:solidFill>
                          <a:srgbClr val="000000"/>
                        </a:solidFill>
                        <a:effectLst/>
                        <a:latin typeface="+mn-lt"/>
                        <a:ea typeface="ＭＳ 明朝"/>
                        <a:cs typeface="Times New Roman"/>
                      </a:endParaRPr>
                    </a:p>
                    <a:p>
                      <a:pPr marL="0" marR="0" algn="ctr">
                        <a:spcBef>
                          <a:spcPts val="0"/>
                        </a:spcBef>
                        <a:spcAft>
                          <a:spcPts val="0"/>
                        </a:spcAft>
                      </a:pPr>
                      <a:r>
                        <a:rPr lang="en-US" sz="2400" b="1" dirty="0" smtClean="0">
                          <a:solidFill>
                            <a:srgbClr val="000000"/>
                          </a:solidFill>
                          <a:effectLst/>
                          <a:latin typeface="+mn-lt"/>
                          <a:ea typeface="MS Gothic"/>
                          <a:cs typeface="Times New Roman"/>
                        </a:rPr>
                        <a:t>Connections</a:t>
                      </a:r>
                      <a:endParaRPr lang="en-US" sz="2400" dirty="0">
                        <a:solidFill>
                          <a:srgbClr val="000000"/>
                        </a:solidFill>
                        <a:effectLst/>
                        <a:latin typeface="+mn-lt"/>
                        <a:ea typeface="ＭＳ 明朝"/>
                        <a:cs typeface="Times New Roman"/>
                      </a:endParaRPr>
                    </a:p>
                  </a:txBody>
                  <a:tcPr marL="68580" marR="68580" marT="0" marB="0" anchor="ctr">
                    <a:lnL w="381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38100" cap="flat" cmpd="sng" algn="ctr">
                      <a:solidFill>
                        <a:srgbClr val="3366FF"/>
                      </a:solidFill>
                      <a:prstDash val="solid"/>
                      <a:round/>
                      <a:headEnd type="none" w="med" len="med"/>
                      <a:tailEnd type="none" w="med" len="med"/>
                    </a:lnB>
                    <a:cell3D prstMaterial="dkEdge">
                      <a:bevel/>
                      <a:lightRig rig="flood" dir="t"/>
                    </a:cell3D>
                    <a:solidFill>
                      <a:srgbClr val="C358C7"/>
                    </a:solidFill>
                  </a:tcPr>
                </a:tc>
              </a:tr>
              <a:tr h="1821656">
                <a:tc>
                  <a:txBody>
                    <a:bodyPr/>
                    <a:lstStyle/>
                    <a:p>
                      <a:pPr marL="0" marR="0" algn="l">
                        <a:spcBef>
                          <a:spcPts val="0"/>
                        </a:spcBef>
                        <a:spcAft>
                          <a:spcPts val="0"/>
                        </a:spcAft>
                      </a:pPr>
                      <a:r>
                        <a:rPr lang="en-US" sz="2400" b="1" dirty="0">
                          <a:solidFill>
                            <a:srgbClr val="000000"/>
                          </a:solidFill>
                          <a:effectLst/>
                          <a:latin typeface="+mn-lt"/>
                          <a:ea typeface="MS Gothic"/>
                          <a:cs typeface="Times New Roman"/>
                        </a:rPr>
                        <a:t>Economically Disadvantaged Students</a:t>
                      </a:r>
                      <a:endParaRPr lang="en-US" sz="2400" dirty="0">
                        <a:solidFill>
                          <a:srgbClr val="000000"/>
                        </a:solidFill>
                        <a:effectLst/>
                        <a:latin typeface="+mn-lt"/>
                        <a:ea typeface="ＭＳ 明朝"/>
                        <a:cs typeface="Times New Roman"/>
                      </a:endParaRPr>
                    </a:p>
                  </a:txBody>
                  <a:tcPr marL="73152" marR="73152" marT="0" marB="0">
                    <a:lnL w="12700" cap="flat" cmpd="sng" algn="ctr">
                      <a:solidFill>
                        <a:srgbClr val="3366FF"/>
                      </a:solidFill>
                      <a:prstDash val="solid"/>
                      <a:round/>
                      <a:headEnd type="none" w="med" len="med"/>
                      <a:tailEnd type="none" w="med" len="med"/>
                    </a:lnL>
                    <a:lnR w="38100" cap="flat" cmpd="sng" algn="ctr">
                      <a:solidFill>
                        <a:srgbClr val="3366FF"/>
                      </a:solidFill>
                      <a:prstDash val="solid"/>
                      <a:round/>
                      <a:headEnd type="none" w="med" len="med"/>
                      <a:tailEnd type="none" w="med" len="med"/>
                    </a:lnR>
                    <a:lnT w="381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cell3D prstMaterial="dkEdge">
                      <a:bevel/>
                      <a:lightRig rig="flood" dir="t"/>
                    </a:cell3D>
                  </a:tcPr>
                </a:tc>
                <a:tc>
                  <a:txBody>
                    <a:bodyPr/>
                    <a:lstStyle/>
                    <a:p>
                      <a:pPr marL="0" marR="0" algn="l">
                        <a:spcBef>
                          <a:spcPts val="0"/>
                        </a:spcBef>
                        <a:spcAft>
                          <a:spcPts val="0"/>
                        </a:spcAft>
                      </a:pPr>
                      <a:r>
                        <a:rPr lang="en-US" sz="2400" dirty="0">
                          <a:solidFill>
                            <a:srgbClr val="000000"/>
                          </a:solidFill>
                          <a:effectLst/>
                          <a:latin typeface="+mn-lt"/>
                          <a:ea typeface="MS Gothic"/>
                          <a:cs typeface="Times New Roman"/>
                        </a:rPr>
                        <a:t>S</a:t>
                      </a:r>
                      <a:r>
                        <a:rPr lang="en-US" sz="2400" dirty="0" smtClean="0">
                          <a:solidFill>
                            <a:srgbClr val="000000"/>
                          </a:solidFill>
                          <a:effectLst/>
                          <a:latin typeface="+mn-lt"/>
                          <a:ea typeface="MS Gothic"/>
                          <a:cs typeface="Times New Roman"/>
                        </a:rPr>
                        <a:t>tudents</a:t>
                      </a:r>
                      <a:r>
                        <a:rPr lang="en-US" sz="2400" dirty="0">
                          <a:solidFill>
                            <a:srgbClr val="000000"/>
                          </a:solidFill>
                          <a:effectLst/>
                          <a:latin typeface="+mn-lt"/>
                          <a:ea typeface="MS Gothic"/>
                          <a:cs typeface="Times New Roman"/>
                        </a:rPr>
                        <a:t>’ </a:t>
                      </a:r>
                      <a:r>
                        <a:rPr lang="en-US" sz="2400" dirty="0" smtClean="0">
                          <a:solidFill>
                            <a:srgbClr val="000000"/>
                          </a:solidFill>
                          <a:effectLst/>
                          <a:latin typeface="+mn-lt"/>
                          <a:ea typeface="MS Gothic"/>
                          <a:cs typeface="Times New Roman"/>
                        </a:rPr>
                        <a:t>Sense </a:t>
                      </a:r>
                      <a:r>
                        <a:rPr lang="en-US" sz="2400" dirty="0">
                          <a:solidFill>
                            <a:srgbClr val="000000"/>
                          </a:solidFill>
                          <a:effectLst/>
                          <a:latin typeface="+mn-lt"/>
                          <a:ea typeface="MS Gothic"/>
                          <a:cs typeface="Times New Roman"/>
                        </a:rPr>
                        <a:t>of </a:t>
                      </a:r>
                      <a:r>
                        <a:rPr lang="en-US" sz="2400" dirty="0" smtClean="0">
                          <a:solidFill>
                            <a:srgbClr val="000000"/>
                          </a:solidFill>
                          <a:effectLst/>
                          <a:latin typeface="+mn-lt"/>
                          <a:ea typeface="MS Gothic"/>
                          <a:cs typeface="Times New Roman"/>
                        </a:rPr>
                        <a:t>Place</a:t>
                      </a:r>
                      <a:endParaRPr lang="en-US" sz="2400" dirty="0">
                        <a:solidFill>
                          <a:srgbClr val="000000"/>
                        </a:solidFill>
                        <a:effectLst/>
                        <a:latin typeface="+mn-lt"/>
                        <a:ea typeface="ＭＳ 明朝"/>
                        <a:cs typeface="Times New Roman"/>
                      </a:endParaRPr>
                    </a:p>
                  </a:txBody>
                  <a:tcPr marL="73152" marR="73152" marT="0" marB="0">
                    <a:lnL w="38100" cap="flat" cmpd="sng" algn="ctr">
                      <a:solidFill>
                        <a:srgbClr val="3366FF"/>
                      </a:solidFill>
                      <a:prstDash val="solid"/>
                      <a:round/>
                      <a:headEnd type="none" w="med" len="med"/>
                      <a:tailEnd type="none" w="med" len="med"/>
                    </a:lnL>
                    <a:lnR w="38100" cap="flat" cmpd="sng" algn="ctr">
                      <a:solidFill>
                        <a:srgbClr val="3366FF"/>
                      </a:solidFill>
                      <a:prstDash val="solid"/>
                      <a:round/>
                      <a:headEnd type="none" w="med" len="med"/>
                      <a:tailEnd type="none" w="med" len="med"/>
                    </a:lnR>
                    <a:lnT w="381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cell3D prstMaterial="dkEdge">
                      <a:bevel/>
                      <a:lightRig rig="flood" dir="t"/>
                    </a:cell3D>
                    <a:solidFill>
                      <a:srgbClr val="FAA55A"/>
                    </a:solidFill>
                  </a:tcPr>
                </a:tc>
                <a:tc>
                  <a:txBody>
                    <a:bodyPr/>
                    <a:lstStyle/>
                    <a:p>
                      <a:pPr marL="0" marR="0" algn="l">
                        <a:spcBef>
                          <a:spcPts val="0"/>
                        </a:spcBef>
                        <a:spcAft>
                          <a:spcPts val="0"/>
                        </a:spcAft>
                      </a:pPr>
                      <a:r>
                        <a:rPr lang="en-US" sz="2400" dirty="0">
                          <a:solidFill>
                            <a:srgbClr val="000000"/>
                          </a:solidFill>
                          <a:effectLst/>
                          <a:latin typeface="+mn-lt"/>
                          <a:ea typeface="MS Gothic"/>
                          <a:cs typeface="Times New Roman"/>
                        </a:rPr>
                        <a:t>P</a:t>
                      </a:r>
                      <a:r>
                        <a:rPr lang="en-US" sz="2400" dirty="0" smtClean="0">
                          <a:solidFill>
                            <a:srgbClr val="000000"/>
                          </a:solidFill>
                          <a:effectLst/>
                          <a:latin typeface="+mn-lt"/>
                          <a:ea typeface="MS Gothic"/>
                          <a:cs typeface="Times New Roman"/>
                        </a:rPr>
                        <a:t>roject-based </a:t>
                      </a:r>
                      <a:r>
                        <a:rPr lang="en-US" sz="2400" dirty="0">
                          <a:solidFill>
                            <a:srgbClr val="000000"/>
                          </a:solidFill>
                          <a:effectLst/>
                          <a:latin typeface="+mn-lt"/>
                          <a:ea typeface="MS Gothic"/>
                          <a:cs typeface="Times New Roman"/>
                        </a:rPr>
                        <a:t>L</a:t>
                      </a:r>
                      <a:r>
                        <a:rPr lang="en-US" sz="2400" dirty="0" smtClean="0">
                          <a:solidFill>
                            <a:srgbClr val="000000"/>
                          </a:solidFill>
                          <a:effectLst/>
                          <a:latin typeface="+mn-lt"/>
                          <a:ea typeface="MS Gothic"/>
                          <a:cs typeface="Times New Roman"/>
                        </a:rPr>
                        <a:t>earning</a:t>
                      </a:r>
                      <a:endParaRPr lang="en-US" sz="2400" dirty="0">
                        <a:solidFill>
                          <a:srgbClr val="000000"/>
                        </a:solidFill>
                        <a:effectLst/>
                        <a:latin typeface="+mn-lt"/>
                        <a:ea typeface="ＭＳ 明朝"/>
                        <a:cs typeface="Times New Roman"/>
                      </a:endParaRPr>
                    </a:p>
                  </a:txBody>
                  <a:tcPr marL="73152" marR="73152" marT="0" marB="0">
                    <a:lnL w="38100" cap="flat" cmpd="sng" algn="ctr">
                      <a:solidFill>
                        <a:srgbClr val="3366FF"/>
                      </a:solidFill>
                      <a:prstDash val="solid"/>
                      <a:round/>
                      <a:headEnd type="none" w="med" len="med"/>
                      <a:tailEnd type="none" w="med" len="med"/>
                    </a:lnL>
                    <a:lnR w="38100" cap="flat" cmpd="sng" algn="ctr">
                      <a:solidFill>
                        <a:srgbClr val="3366FF"/>
                      </a:solidFill>
                      <a:prstDash val="solid"/>
                      <a:round/>
                      <a:headEnd type="none" w="med" len="med"/>
                      <a:tailEnd type="none" w="med" len="med"/>
                    </a:lnR>
                    <a:lnT w="381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cell3D prstMaterial="dkEdge">
                      <a:bevel/>
                      <a:lightRig rig="flood" dir="t"/>
                    </a:cell3D>
                    <a:solidFill>
                      <a:srgbClr val="CCFF37"/>
                    </a:solidFill>
                  </a:tcPr>
                </a:tc>
                <a:tc>
                  <a:txBody>
                    <a:bodyPr/>
                    <a:lstStyle/>
                    <a:p>
                      <a:pPr marL="0" marR="0" algn="l">
                        <a:spcBef>
                          <a:spcPts val="0"/>
                        </a:spcBef>
                        <a:spcAft>
                          <a:spcPts val="0"/>
                        </a:spcAft>
                      </a:pPr>
                      <a:r>
                        <a:rPr lang="en-US" sz="2400" dirty="0" smtClean="0">
                          <a:solidFill>
                            <a:srgbClr val="000000"/>
                          </a:solidFill>
                          <a:effectLst/>
                          <a:latin typeface="+mn-lt"/>
                          <a:ea typeface="ＭＳ 明朝"/>
                          <a:cs typeface="Times New Roman"/>
                        </a:rPr>
                        <a:t>School</a:t>
                      </a:r>
                      <a:r>
                        <a:rPr lang="en-US" sz="2400" baseline="0" dirty="0" smtClean="0">
                          <a:solidFill>
                            <a:srgbClr val="000000"/>
                          </a:solidFill>
                          <a:effectLst/>
                          <a:latin typeface="+mn-lt"/>
                          <a:ea typeface="ＭＳ 明朝"/>
                          <a:cs typeface="Times New Roman"/>
                        </a:rPr>
                        <a:t> Resources and Funding</a:t>
                      </a:r>
                      <a:endParaRPr lang="en-US" sz="2400" dirty="0">
                        <a:solidFill>
                          <a:srgbClr val="000000"/>
                        </a:solidFill>
                        <a:effectLst/>
                        <a:latin typeface="+mn-lt"/>
                        <a:ea typeface="ＭＳ 明朝"/>
                        <a:cs typeface="Times New Roman"/>
                      </a:endParaRPr>
                    </a:p>
                  </a:txBody>
                  <a:tcPr marL="73152" marR="73152" marT="0" marB="0">
                    <a:lnL w="38100" cap="flat" cmpd="sng" algn="ctr">
                      <a:solidFill>
                        <a:srgbClr val="3366FF"/>
                      </a:solidFill>
                      <a:prstDash val="solid"/>
                      <a:round/>
                      <a:headEnd type="none" w="med" len="med"/>
                      <a:tailEnd type="none" w="med" len="med"/>
                    </a:lnL>
                    <a:lnR w="38100" cap="flat" cmpd="sng" algn="ctr">
                      <a:solidFill>
                        <a:srgbClr val="3366FF"/>
                      </a:solidFill>
                      <a:prstDash val="solid"/>
                      <a:round/>
                      <a:headEnd type="none" w="med" len="med"/>
                      <a:tailEnd type="none" w="med" len="med"/>
                    </a:lnR>
                    <a:lnT w="381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cell3D prstMaterial="dkEdge">
                      <a:bevel/>
                      <a:lightRig rig="flood" dir="t"/>
                    </a:cell3D>
                    <a:solidFill>
                      <a:srgbClr val="C358C7"/>
                    </a:solidFill>
                  </a:tcPr>
                </a:tc>
                <a:tc>
                  <a:txBody>
                    <a:bodyPr/>
                    <a:lstStyle/>
                    <a:p>
                      <a:pPr marL="0" marR="0" algn="l">
                        <a:spcBef>
                          <a:spcPts val="0"/>
                        </a:spcBef>
                        <a:spcAft>
                          <a:spcPts val="0"/>
                        </a:spcAft>
                      </a:pPr>
                      <a:r>
                        <a:rPr lang="en-US" sz="2400" dirty="0" smtClean="0">
                          <a:solidFill>
                            <a:srgbClr val="000000"/>
                          </a:solidFill>
                          <a:effectLst/>
                          <a:latin typeface="+mn-lt"/>
                          <a:ea typeface="MS Gothic"/>
                          <a:cs typeface="Times New Roman"/>
                        </a:rPr>
                        <a:t>Students</a:t>
                      </a:r>
                      <a:r>
                        <a:rPr lang="en-US" sz="2400" dirty="0">
                          <a:solidFill>
                            <a:srgbClr val="000000"/>
                          </a:solidFill>
                          <a:effectLst/>
                          <a:latin typeface="+mn-lt"/>
                          <a:ea typeface="MS Gothic"/>
                          <a:cs typeface="Times New Roman"/>
                        </a:rPr>
                        <a:t>’ </a:t>
                      </a:r>
                      <a:r>
                        <a:rPr lang="en-US" sz="2400" dirty="0" smtClean="0">
                          <a:solidFill>
                            <a:srgbClr val="000000"/>
                          </a:solidFill>
                          <a:effectLst/>
                          <a:latin typeface="+mn-lt"/>
                          <a:ea typeface="MS Gothic"/>
                          <a:cs typeface="Times New Roman"/>
                        </a:rPr>
                        <a:t>Funds</a:t>
                      </a:r>
                    </a:p>
                    <a:p>
                      <a:pPr marL="0" marR="0" algn="l">
                        <a:spcBef>
                          <a:spcPts val="0"/>
                        </a:spcBef>
                        <a:spcAft>
                          <a:spcPts val="0"/>
                        </a:spcAft>
                      </a:pPr>
                      <a:r>
                        <a:rPr lang="en-US" sz="2400" dirty="0" smtClean="0">
                          <a:solidFill>
                            <a:srgbClr val="000000"/>
                          </a:solidFill>
                          <a:effectLst/>
                          <a:latin typeface="+mn-lt"/>
                          <a:ea typeface="MS Gothic"/>
                          <a:cs typeface="Times New Roman"/>
                        </a:rPr>
                        <a:t>of Knowledge</a:t>
                      </a:r>
                      <a:endParaRPr lang="en-US" sz="2400" dirty="0">
                        <a:solidFill>
                          <a:srgbClr val="000000"/>
                        </a:solidFill>
                        <a:effectLst/>
                        <a:latin typeface="+mn-lt"/>
                        <a:ea typeface="ＭＳ 明朝"/>
                        <a:cs typeface="Times New Roman"/>
                      </a:endParaRPr>
                    </a:p>
                  </a:txBody>
                  <a:tcPr marL="73152" marR="73152" marT="0" marB="0">
                    <a:lnL w="381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381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cell3D prstMaterial="dkEdge">
                      <a:bevel/>
                      <a:lightRig rig="flood" dir="t"/>
                    </a:cell3D>
                    <a:solidFill>
                      <a:srgbClr val="C358C7"/>
                    </a:solidFill>
                  </a:tcPr>
                </a:tc>
              </a:tr>
            </a:tbl>
          </a:graphicData>
        </a:graphic>
      </p:graphicFrame>
      <p:sp>
        <p:nvSpPr>
          <p:cNvPr id="5" name="Rectangle 2"/>
          <p:cNvSpPr>
            <a:spLocks noGrp="1"/>
          </p:cNvSpPr>
          <p:nvPr>
            <p:ph type="title"/>
          </p:nvPr>
        </p:nvSpPr>
        <p:spPr bwMode="auto">
          <a:xfrm>
            <a:off x="0" y="0"/>
            <a:ext cx="12192000" cy="1143000"/>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normAutofit/>
          </a:bodyPr>
          <a:lstStyle/>
          <a:p>
            <a:pPr algn="l"/>
            <a:r>
              <a:rPr lang="en-US" b="1" dirty="0" smtClean="0">
                <a:latin typeface="Helvetica" pitchFamily="34" charset="0"/>
                <a:cs typeface="Helvetica" pitchFamily="34" charset="0"/>
              </a:rPr>
              <a:t> Classroom Strategies</a:t>
            </a:r>
            <a:endParaRPr lang="en-US" b="1" dirty="0">
              <a:solidFill>
                <a:srgbClr val="3366FF"/>
              </a:solidFill>
              <a:latin typeface="Helvetica" pitchFamily="34" charset="0"/>
              <a:cs typeface="Helvetica" pitchFamily="34" charset="0"/>
            </a:endParaRPr>
          </a:p>
        </p:txBody>
      </p:sp>
      <p:sp>
        <p:nvSpPr>
          <p:cNvPr id="6" name="Rectangle 5"/>
          <p:cNvSpPr/>
          <p:nvPr/>
        </p:nvSpPr>
        <p:spPr>
          <a:xfrm>
            <a:off x="2716949" y="2299244"/>
            <a:ext cx="2020755" cy="1342814"/>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7" name="Rectangle 6"/>
          <p:cNvSpPr/>
          <p:nvPr/>
        </p:nvSpPr>
        <p:spPr>
          <a:xfrm>
            <a:off x="2669637" y="4026201"/>
            <a:ext cx="2068072" cy="1203307"/>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8" name="Rectangle 7"/>
          <p:cNvSpPr/>
          <p:nvPr/>
        </p:nvSpPr>
        <p:spPr>
          <a:xfrm>
            <a:off x="4812926" y="2284972"/>
            <a:ext cx="2084991" cy="1357115"/>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9" name="Rectangle 8"/>
          <p:cNvSpPr/>
          <p:nvPr/>
        </p:nvSpPr>
        <p:spPr>
          <a:xfrm>
            <a:off x="4849211" y="4005506"/>
            <a:ext cx="2084991" cy="1255945"/>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10" name="Rectangle 9"/>
          <p:cNvSpPr/>
          <p:nvPr/>
        </p:nvSpPr>
        <p:spPr>
          <a:xfrm>
            <a:off x="7038965" y="2275295"/>
            <a:ext cx="2032493" cy="1348649"/>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11" name="Rectangle 10"/>
          <p:cNvSpPr/>
          <p:nvPr/>
        </p:nvSpPr>
        <p:spPr>
          <a:xfrm>
            <a:off x="7057109" y="3991724"/>
            <a:ext cx="2065865" cy="1255945"/>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12" name="Rectangle 11"/>
          <p:cNvSpPr/>
          <p:nvPr/>
        </p:nvSpPr>
        <p:spPr>
          <a:xfrm>
            <a:off x="9304404" y="2321257"/>
            <a:ext cx="2233274" cy="1357115"/>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13" name="Rectangle 12"/>
          <p:cNvSpPr/>
          <p:nvPr/>
        </p:nvSpPr>
        <p:spPr>
          <a:xfrm>
            <a:off x="9304404" y="4026201"/>
            <a:ext cx="2233274" cy="1279011"/>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pic>
        <p:nvPicPr>
          <p:cNvPr id="14" name="Picture 13" descr="image.jpg"/>
          <p:cNvPicPr>
            <a:picLocks noChangeAspect="1"/>
          </p:cNvPicPr>
          <p:nvPr/>
        </p:nvPicPr>
        <p:blipFill>
          <a:blip r:embed="rId2"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963446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defTabSz="467225"/>
            <a:endParaRPr lang="en-US" dirty="0">
              <a:solidFill>
                <a:srgbClr val="000000"/>
              </a:solidFill>
            </a:endParaRPr>
          </a:p>
        </p:txBody>
      </p:sp>
      <p:sp>
        <p:nvSpPr>
          <p:cNvPr id="19465" name="Rectangle 8"/>
          <p:cNvSpPr>
            <a:spLocks noGrp="1" noChangeArrowheads="1"/>
          </p:cNvSpPr>
          <p:nvPr>
            <p:ph type="title"/>
          </p:nvPr>
        </p:nvSpPr>
        <p:spPr>
          <a:xfrm>
            <a:off x="296343" y="0"/>
            <a:ext cx="11462687" cy="1220018"/>
          </a:xfrm>
        </p:spPr>
        <p:txBody>
          <a:bodyPr lIns="101135" tIns="57784" rIns="101135" bIns="57784"/>
          <a:lstStyle/>
          <a:p>
            <a:pPr algn="l" defTabSz="1037264" eaLnBrk="1"/>
            <a:r>
              <a:rPr lang="en-US" sz="4400" b="1" dirty="0">
                <a:latin typeface="Helvetica" pitchFamily="34" charset="0"/>
                <a:ea typeface="Tahoma" pitchFamily="34" charset="0"/>
                <a:cs typeface="Helvetica" pitchFamily="34" charset="0"/>
              </a:rPr>
              <a:t>Classroom Strategies</a:t>
            </a:r>
          </a:p>
        </p:txBody>
      </p:sp>
      <p:sp>
        <p:nvSpPr>
          <p:cNvPr id="2" name="Content Placeholder 1"/>
          <p:cNvSpPr>
            <a:spLocks noGrp="1"/>
          </p:cNvSpPr>
          <p:nvPr>
            <p:ph idx="1"/>
          </p:nvPr>
        </p:nvSpPr>
        <p:spPr>
          <a:xfrm>
            <a:off x="589280" y="1849122"/>
            <a:ext cx="5892800" cy="4115939"/>
          </a:xfrm>
        </p:spPr>
        <p:txBody>
          <a:bodyPr anchor="t"/>
          <a:lstStyle/>
          <a:p>
            <a:pPr defTabSz="436860" eaLnBrk="1" fontAlgn="auto" hangingPunct="1">
              <a:spcBef>
                <a:spcPct val="20000"/>
              </a:spcBef>
              <a:spcAft>
                <a:spcPts val="0"/>
              </a:spcAft>
              <a:buSzTx/>
              <a:buFont typeface="Arial" pitchFamily="34" charset="0"/>
              <a:buChar char="•"/>
            </a:pPr>
            <a:r>
              <a:rPr lang="en-US" kern="1200" dirty="0">
                <a:latin typeface="Helvetica" pitchFamily="34" charset="0"/>
                <a:cs typeface="Helvetica" pitchFamily="34" charset="0"/>
              </a:rPr>
              <a:t>Illustrate how a strategy is integral to lesson design</a:t>
            </a:r>
          </a:p>
          <a:p>
            <a:pPr defTabSz="436860" eaLnBrk="1" fontAlgn="auto" hangingPunct="1">
              <a:spcBef>
                <a:spcPct val="20000"/>
              </a:spcBef>
              <a:spcAft>
                <a:spcPts val="0"/>
              </a:spcAft>
              <a:buSzTx/>
              <a:buFont typeface="Arial" pitchFamily="34" charset="0"/>
              <a:buChar char="•"/>
            </a:pPr>
            <a:r>
              <a:rPr lang="en-US" kern="1200" dirty="0" smtClean="0">
                <a:latin typeface="Helvetica" pitchFamily="34" charset="0"/>
                <a:cs typeface="Helvetica" pitchFamily="34" charset="0"/>
              </a:rPr>
              <a:t>Not exclusive</a:t>
            </a:r>
            <a:endParaRPr lang="en-US" kern="1200" dirty="0">
              <a:latin typeface="Helvetica" pitchFamily="34" charset="0"/>
              <a:cs typeface="Helvetica" pitchFamily="34" charset="0"/>
            </a:endParaRPr>
          </a:p>
          <a:p>
            <a:pPr defTabSz="436860" eaLnBrk="1" fontAlgn="auto" hangingPunct="1">
              <a:spcBef>
                <a:spcPct val="20000"/>
              </a:spcBef>
              <a:spcAft>
                <a:spcPts val="0"/>
              </a:spcAft>
              <a:buSzTx/>
              <a:buFont typeface="Arial" pitchFamily="34" charset="0"/>
              <a:buChar char="•"/>
            </a:pPr>
            <a:r>
              <a:rPr lang="en-US" kern="1200" dirty="0">
                <a:latin typeface="Helvetica" pitchFamily="34" charset="0"/>
                <a:cs typeface="Helvetica" pitchFamily="34" charset="0"/>
              </a:rPr>
              <a:t>Help</a:t>
            </a:r>
            <a:r>
              <a:rPr lang="en-US" kern="1200" dirty="0">
                <a:solidFill>
                  <a:schemeClr val="tx1"/>
                </a:solidFill>
                <a:latin typeface="Helvetica" pitchFamily="34" charset="0"/>
                <a:cs typeface="Helvetica" pitchFamily="34" charset="0"/>
              </a:rPr>
              <a:t> diverse student groups meet NGSS </a:t>
            </a:r>
            <a:r>
              <a:rPr lang="en-US" kern="1200" dirty="0">
                <a:latin typeface="Helvetica" pitchFamily="34" charset="0"/>
                <a:cs typeface="Helvetica" pitchFamily="34" charset="0"/>
              </a:rPr>
              <a:t>performance expectations</a:t>
            </a:r>
          </a:p>
          <a:p>
            <a:pPr defTabSz="436860" eaLnBrk="1" fontAlgn="auto" hangingPunct="1">
              <a:spcBef>
                <a:spcPct val="20000"/>
              </a:spcBef>
              <a:spcAft>
                <a:spcPts val="0"/>
              </a:spcAft>
              <a:buSzTx/>
              <a:buFont typeface="Arial" pitchFamily="34" charset="0"/>
              <a:buChar char="•"/>
            </a:pPr>
            <a:r>
              <a:rPr lang="en-US" kern="1200" dirty="0">
                <a:solidFill>
                  <a:schemeClr val="tx1"/>
                </a:solidFill>
                <a:latin typeface="Helvetica" pitchFamily="34" charset="0"/>
                <a:cs typeface="Helvetica" pitchFamily="34" charset="0"/>
              </a:rPr>
              <a:t>Are effective for </a:t>
            </a:r>
            <a:r>
              <a:rPr lang="en-US" kern="1200" dirty="0">
                <a:latin typeface="Helvetica" pitchFamily="34" charset="0"/>
                <a:cs typeface="Helvetica" pitchFamily="34" charset="0"/>
              </a:rPr>
              <a:t>all students</a:t>
            </a:r>
          </a:p>
        </p:txBody>
      </p:sp>
      <p:pic>
        <p:nvPicPr>
          <p:cNvPr id="5" name="Picture 4" descr="4558969872_45f392344b_o.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774107" y="2005817"/>
            <a:ext cx="4984912" cy="3337007"/>
          </a:xfrm>
          <a:prstGeom prst="rect">
            <a:avLst/>
          </a:prstGeom>
          <a:ln>
            <a:noFill/>
          </a:ln>
          <a:effectLst>
            <a:outerShdw blurRad="190500" algn="tl" rotWithShape="0">
              <a:srgbClr val="000000">
                <a:alpha val="70000"/>
              </a:srgbClr>
            </a:outerShdw>
          </a:effectLst>
        </p:spPr>
      </p:pic>
      <p:pic>
        <p:nvPicPr>
          <p:cNvPr id="9" name="Picture 8" descr="image.jpg"/>
          <p:cNvPicPr>
            <a:picLocks noChangeAspect="1"/>
          </p:cNvPicPr>
          <p:nvPr/>
        </p:nvPicPr>
        <p:blipFill>
          <a:blip r:embed="rId5"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2680544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sym typeface="Helvetica Light" charset="0"/>
            </a:endParaRPr>
          </a:p>
        </p:txBody>
      </p:sp>
      <p:sp>
        <p:nvSpPr>
          <p:cNvPr id="19465" name="Rectangle 8"/>
          <p:cNvSpPr>
            <a:spLocks noGrp="1" noChangeArrowheads="1"/>
          </p:cNvSpPr>
          <p:nvPr>
            <p:ph type="title"/>
          </p:nvPr>
        </p:nvSpPr>
        <p:spPr>
          <a:xfrm>
            <a:off x="207969" y="5"/>
            <a:ext cx="11572875" cy="1209973"/>
          </a:xfrm>
        </p:spPr>
        <p:txBody>
          <a:bodyPr lIns="105429" tIns="60249" rIns="105429" bIns="60249"/>
          <a:lstStyle/>
          <a:p>
            <a:pPr algn="l" defTabSz="1081555" eaLnBrk="1"/>
            <a:r>
              <a:rPr lang="en-US" sz="4400" b="1" dirty="0">
                <a:latin typeface="Helvetica"/>
                <a:cs typeface="Helvetica"/>
              </a:rPr>
              <a:t>Classroom Strategies</a:t>
            </a:r>
          </a:p>
        </p:txBody>
      </p:sp>
      <p:sp>
        <p:nvSpPr>
          <p:cNvPr id="19466" name="Rectangle 9"/>
          <p:cNvSpPr>
            <a:spLocks noGrp="1" noChangeArrowheads="1"/>
          </p:cNvSpPr>
          <p:nvPr>
            <p:ph type="body" idx="1"/>
          </p:nvPr>
        </p:nvSpPr>
        <p:spPr>
          <a:xfrm>
            <a:off x="362872" y="1813034"/>
            <a:ext cx="11497807" cy="4509186"/>
          </a:xfrm>
        </p:spPr>
        <p:txBody>
          <a:bodyPr lIns="105429" tIns="60249" rIns="105429" bIns="60249" anchor="t"/>
          <a:lstStyle/>
          <a:p>
            <a:pPr marL="0" indent="0" defTabSz="455504" eaLnBrk="1" fontAlgn="auto" hangingPunct="1">
              <a:spcBef>
                <a:spcPct val="20000"/>
              </a:spcBef>
              <a:spcAft>
                <a:spcPts val="0"/>
              </a:spcAft>
              <a:buSzTx/>
              <a:buNone/>
            </a:pPr>
            <a:r>
              <a:rPr lang="en-US" sz="4000" kern="1200" dirty="0">
                <a:solidFill>
                  <a:prstClr val="black"/>
                </a:solidFill>
                <a:latin typeface="Helvetica"/>
                <a:cs typeface="Helvetica"/>
              </a:rPr>
              <a:t>Strategy for Economically Disadvantaged</a:t>
            </a:r>
          </a:p>
          <a:p>
            <a:pPr marL="0" indent="0" defTabSz="1081555" eaLnBrk="1">
              <a:lnSpc>
                <a:spcPct val="90000"/>
              </a:lnSpc>
              <a:spcBef>
                <a:spcPts val="502"/>
              </a:spcBef>
              <a:buClr>
                <a:srgbClr val="303A96"/>
              </a:buClr>
              <a:buNone/>
            </a:pPr>
            <a:endParaRPr lang="en-US" sz="3000" dirty="0">
              <a:latin typeface="Helvetica" charset="0"/>
              <a:ea typeface="Helvetica" charset="0"/>
              <a:cs typeface="Helvetica" charset="0"/>
              <a:sym typeface="Helvetica" charset="0"/>
            </a:endParaRPr>
          </a:p>
        </p:txBody>
      </p:sp>
      <p:sp>
        <p:nvSpPr>
          <p:cNvPr id="2" name="TextBox 1"/>
          <p:cNvSpPr txBox="1"/>
          <p:nvPr/>
        </p:nvSpPr>
        <p:spPr>
          <a:xfrm>
            <a:off x="362870" y="2811997"/>
            <a:ext cx="7091052" cy="2554232"/>
          </a:xfrm>
          <a:prstGeom prst="rect">
            <a:avLst/>
          </a:prstGeom>
          <a:ln w="28575" cmpd="sng">
            <a:solidFill>
              <a:srgbClr val="4D57CA"/>
            </a:solidFill>
          </a:ln>
        </p:spPr>
        <p:style>
          <a:lnRef idx="1">
            <a:schemeClr val="accent3"/>
          </a:lnRef>
          <a:fillRef idx="2">
            <a:schemeClr val="accent3"/>
          </a:fillRef>
          <a:effectRef idx="1">
            <a:schemeClr val="accent3"/>
          </a:effectRef>
          <a:fontRef idx="minor">
            <a:schemeClr val="dk1"/>
          </a:fontRef>
        </p:style>
        <p:txBody>
          <a:bodyPr wrap="square" lIns="91110" tIns="45565" rIns="91110" bIns="45565" rtlCol="0">
            <a:spAutoFit/>
          </a:bodyPr>
          <a:lstStyle/>
          <a:p>
            <a:r>
              <a:rPr lang="en-US" sz="3200" i="1" dirty="0">
                <a:solidFill>
                  <a:srgbClr val="000000"/>
                </a:solidFill>
              </a:rPr>
              <a:t>The teacher validated </a:t>
            </a:r>
            <a:r>
              <a:rPr lang="en-US" sz="3200" b="1" i="1" dirty="0" smtClean="0">
                <a:solidFill>
                  <a:srgbClr val="000000"/>
                </a:solidFill>
              </a:rPr>
              <a:t>use </a:t>
            </a:r>
            <a:r>
              <a:rPr lang="en-US" sz="3200" b="1" i="1" dirty="0">
                <a:solidFill>
                  <a:srgbClr val="000000"/>
                </a:solidFill>
              </a:rPr>
              <a:t>of place </a:t>
            </a:r>
            <a:r>
              <a:rPr lang="en-US" sz="3200" i="1" dirty="0">
                <a:solidFill>
                  <a:srgbClr val="000000"/>
                </a:solidFill>
              </a:rPr>
              <a:t>[smashed cans in the neighborhood] to keep the students engaged and make a connection of science and neighborhood, an effective strategy.</a:t>
            </a:r>
            <a:r>
              <a:rPr lang="en-US" sz="3200" dirty="0">
                <a:solidFill>
                  <a:srgbClr val="000000"/>
                </a:solidFill>
              </a:rPr>
              <a:t> </a:t>
            </a:r>
          </a:p>
        </p:txBody>
      </p:sp>
      <p:pic>
        <p:nvPicPr>
          <p:cNvPr id="5" name="Picture 4" descr="4480027692_2744a4f87b_o.jpg"/>
          <p:cNvPicPr>
            <a:picLocks noChangeAspect="1"/>
          </p:cNvPicPr>
          <p:nvPr/>
        </p:nvPicPr>
        <p:blipFill rotWithShape="1">
          <a:blip r:embed="rId3" cstate="print">
            <a:extLst>
              <a:ext uri="{28A0092B-C50C-407E-A947-70E740481C1C}">
                <a14:useLocalDpi xmlns:a14="http://schemas.microsoft.com/office/drawing/2010/main" val="0"/>
              </a:ext>
            </a:extLst>
          </a:blip>
          <a:srcRect b="45550"/>
          <a:stretch/>
        </p:blipFill>
        <p:spPr>
          <a:xfrm>
            <a:off x="7915656" y="2691077"/>
            <a:ext cx="3945023" cy="3734199"/>
          </a:xfrm>
          <a:prstGeom prst="rect">
            <a:avLst/>
          </a:prstGeom>
          <a:ln>
            <a:noFill/>
          </a:ln>
          <a:effectLst>
            <a:glow rad="139700">
              <a:schemeClr val="accent6">
                <a:satMod val="175000"/>
                <a:alpha val="40000"/>
              </a:schemeClr>
            </a:glow>
            <a:outerShdw blurRad="190500" algn="tl" rotWithShape="0">
              <a:srgbClr val="000000">
                <a:alpha val="70000"/>
              </a:srgbClr>
            </a:outerShdw>
          </a:effectLst>
        </p:spPr>
      </p:pic>
      <p:pic>
        <p:nvPicPr>
          <p:cNvPr id="8" name="Picture 7"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31459081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5300"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562382" y="5"/>
            <a:ext cx="11020020" cy="1209973"/>
          </a:xfrm>
        </p:spPr>
        <p:txBody>
          <a:bodyPr lIns="105024" tIns="60018" rIns="105024" bIns="60018"/>
          <a:lstStyle/>
          <a:p>
            <a:pPr algn="l" defTabSz="1077419" eaLnBrk="1"/>
            <a:r>
              <a:rPr lang="en-US" sz="4400" b="1" kern="1200" dirty="0">
                <a:solidFill>
                  <a:schemeClr val="tx1"/>
                </a:solidFill>
                <a:latin typeface="Helvetica"/>
                <a:cs typeface="Helvetica"/>
              </a:rPr>
              <a:t>Context</a:t>
            </a:r>
            <a:endParaRPr lang="en-US" sz="4400" b="1" dirty="0">
              <a:solidFill>
                <a:schemeClr val="tx1"/>
              </a:solidFill>
              <a:latin typeface="Helvetica"/>
              <a:cs typeface="Helvetica"/>
            </a:endParaRPr>
          </a:p>
        </p:txBody>
      </p:sp>
      <p:sp>
        <p:nvSpPr>
          <p:cNvPr id="19466" name="Rectangle 9"/>
          <p:cNvSpPr>
            <a:spLocks noGrp="1" noChangeArrowheads="1"/>
          </p:cNvSpPr>
          <p:nvPr>
            <p:ph idx="1"/>
          </p:nvPr>
        </p:nvSpPr>
        <p:spPr>
          <a:xfrm>
            <a:off x="635670" y="1576582"/>
            <a:ext cx="9810751" cy="4022029"/>
          </a:xfrm>
        </p:spPr>
        <p:txBody>
          <a:bodyPr lIns="105024" tIns="60018" rIns="105024" bIns="60018" anchor="t"/>
          <a:lstStyle/>
          <a:p>
            <a:pPr marL="0" indent="-1223" defTabSz="453763" eaLnBrk="1" fontAlgn="auto" hangingPunct="1">
              <a:spcBef>
                <a:spcPct val="20000"/>
              </a:spcBef>
              <a:spcAft>
                <a:spcPts val="0"/>
              </a:spcAft>
              <a:buSzTx/>
              <a:buNone/>
            </a:pPr>
            <a:r>
              <a:rPr lang="en-US" sz="3600" kern="1200" dirty="0">
                <a:solidFill>
                  <a:prstClr val="black"/>
                </a:solidFill>
                <a:latin typeface="Helvetica" pitchFamily="34" charset="0"/>
                <a:cs typeface="Helvetica" pitchFamily="34" charset="0"/>
              </a:rPr>
              <a:t>Demographics</a:t>
            </a:r>
          </a:p>
          <a:p>
            <a:pPr marL="0" indent="-1223" defTabSz="453763" eaLnBrk="1" fontAlgn="auto" hangingPunct="1">
              <a:spcBef>
                <a:spcPct val="20000"/>
              </a:spcBef>
              <a:spcAft>
                <a:spcPts val="0"/>
              </a:spcAft>
              <a:buSzTx/>
              <a:buNone/>
            </a:pPr>
            <a:r>
              <a:rPr lang="en-US" sz="3600" kern="1200" dirty="0">
                <a:solidFill>
                  <a:prstClr val="black"/>
                </a:solidFill>
                <a:latin typeface="Helvetica" pitchFamily="34" charset="0"/>
                <a:cs typeface="Helvetica" pitchFamily="34" charset="0"/>
              </a:rPr>
              <a:t>Science Achievement</a:t>
            </a:r>
          </a:p>
          <a:p>
            <a:pPr marL="0" indent="-1223" defTabSz="453763" eaLnBrk="1" fontAlgn="auto" hangingPunct="1">
              <a:spcBef>
                <a:spcPct val="20000"/>
              </a:spcBef>
              <a:spcAft>
                <a:spcPts val="0"/>
              </a:spcAft>
              <a:buSzTx/>
              <a:buNone/>
            </a:pPr>
            <a:r>
              <a:rPr lang="en-US" sz="3600" kern="1200" dirty="0">
                <a:solidFill>
                  <a:prstClr val="black"/>
                </a:solidFill>
                <a:latin typeface="Helvetica" pitchFamily="34" charset="0"/>
                <a:cs typeface="Helvetica" pitchFamily="34" charset="0"/>
              </a:rPr>
              <a:t>Educational Policy</a:t>
            </a:r>
          </a:p>
          <a:p>
            <a:pPr marL="316531" lvl="1" indent="0" defTabSz="453763" eaLnBrk="1" fontAlgn="auto" hangingPunct="1">
              <a:spcBef>
                <a:spcPct val="20000"/>
              </a:spcBef>
              <a:spcAft>
                <a:spcPts val="0"/>
              </a:spcAft>
              <a:buSzTx/>
              <a:buNone/>
            </a:pPr>
            <a:endParaRPr lang="en-US" kern="1200" dirty="0">
              <a:solidFill>
                <a:prstClr val="black"/>
              </a:solidFill>
              <a:latin typeface="Helvetica" pitchFamily="34" charset="0"/>
              <a:cs typeface="Helvetica" pitchFamily="34" charset="0"/>
            </a:endParaRPr>
          </a:p>
          <a:p>
            <a:pPr marL="340318" indent="-340318" defTabSz="453763" eaLnBrk="1" fontAlgn="auto" hangingPunct="1">
              <a:spcBef>
                <a:spcPct val="20000"/>
              </a:spcBef>
              <a:spcAft>
                <a:spcPts val="0"/>
              </a:spcAft>
              <a:buSzTx/>
              <a:buFont typeface="Arial"/>
              <a:buChar char="•"/>
            </a:pPr>
            <a:endParaRPr lang="en-US" sz="1400" kern="1200" dirty="0">
              <a:solidFill>
                <a:prstClr val="black"/>
              </a:solidFill>
              <a:latin typeface="Calibri"/>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129245" indent="-129245" defTabSz="1077419" eaLnBrk="1">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p:txBody>
      </p:sp>
      <p:pic>
        <p:nvPicPr>
          <p:cNvPr id="2" name="Picture 1" descr="file00085463618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525" y="1674764"/>
            <a:ext cx="5493617" cy="46355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307859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11 at 2.26.23 PM copy.png"/>
          <p:cNvPicPr>
            <a:picLocks noChangeAspect="1"/>
          </p:cNvPicPr>
          <p:nvPr/>
        </p:nvPicPr>
        <p:blipFill rotWithShape="1">
          <a:blip r:embed="rId3">
            <a:extLst>
              <a:ext uri="{28A0092B-C50C-407E-A947-70E740481C1C}">
                <a14:useLocalDpi xmlns:a14="http://schemas.microsoft.com/office/drawing/2010/main" val="0"/>
              </a:ext>
            </a:extLst>
          </a:blip>
          <a:srcRect l="2400" t="3136" r="3800" b="3379"/>
          <a:stretch/>
        </p:blipFill>
        <p:spPr>
          <a:xfrm>
            <a:off x="3095107" y="597934"/>
            <a:ext cx="8716071" cy="6130768"/>
          </a:xfrm>
          <a:prstGeom prst="rect">
            <a:avLst/>
          </a:prstGeom>
        </p:spPr>
      </p:pic>
      <p:sp>
        <p:nvSpPr>
          <p:cNvPr id="19459" name="Rectangle 2"/>
          <p:cNvSpPr>
            <a:spLocks/>
          </p:cNvSpPr>
          <p:nvPr/>
        </p:nvSpPr>
        <p:spPr bwMode="auto">
          <a:xfrm>
            <a:off x="2" y="0"/>
            <a:ext cx="4180115" cy="1195868"/>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11" y="-261238"/>
            <a:ext cx="11001375" cy="1801193"/>
          </a:xfrm>
        </p:spPr>
        <p:txBody>
          <a:bodyPr lIns="105429" tIns="60249" rIns="105429" bIns="60249"/>
          <a:lstStyle/>
          <a:p>
            <a:pPr algn="l" defTabSz="1081555" eaLnBrk="1"/>
            <a:r>
              <a:rPr lang="en-US" sz="4400" b="1" dirty="0">
                <a:latin typeface="Helvetica"/>
                <a:cs typeface="Helvetica"/>
              </a:rPr>
              <a:t>Demographics</a:t>
            </a:r>
          </a:p>
        </p:txBody>
      </p:sp>
      <p:sp>
        <p:nvSpPr>
          <p:cNvPr id="19466" name="Rectangle 9"/>
          <p:cNvSpPr>
            <a:spLocks noGrp="1" noChangeArrowheads="1"/>
          </p:cNvSpPr>
          <p:nvPr>
            <p:ph idx="1"/>
          </p:nvPr>
        </p:nvSpPr>
        <p:spPr>
          <a:xfrm>
            <a:off x="858676" y="1816833"/>
            <a:ext cx="9810751" cy="4018359"/>
          </a:xfrm>
        </p:spPr>
        <p:txBody>
          <a:bodyPr lIns="105429" tIns="60249" rIns="105429" bIns="60249" anchor="t"/>
          <a:lstStyle/>
          <a:p>
            <a:pPr marL="341629" indent="-341629" defTabSz="455504" eaLnBrk="1" fontAlgn="auto" hangingPunct="1">
              <a:spcBef>
                <a:spcPct val="20000"/>
              </a:spcBef>
              <a:spcAft>
                <a:spcPts val="0"/>
              </a:spcAft>
              <a:buSzTx/>
              <a:buFont typeface="Arial"/>
              <a:buChar char="•"/>
            </a:pPr>
            <a:endParaRPr lang="en-US" sz="1400" kern="1200" dirty="0">
              <a:solidFill>
                <a:prstClr val="black"/>
              </a:solidFill>
              <a:latin typeface="Calibri"/>
            </a:endParaRPr>
          </a:p>
          <a:p>
            <a:pPr marL="129738" indent="-129738" defTabSz="1081555" eaLnBrk="1">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p:txBody>
      </p:sp>
      <p:pic>
        <p:nvPicPr>
          <p:cNvPr id="7" name="Picture 6"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14687666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6250"/>
                    </a14:imgEffect>
                    <a14:imgEffect>
                      <a14:saturation sat="75000"/>
                    </a14:imgEffect>
                    <a14:imgEffect>
                      <a14:brightnessContrast bright="19000" contrast="-21000"/>
                    </a14:imgEffect>
                  </a14:imgLayer>
                </a14:imgProps>
              </a:ext>
              <a:ext uri="{28A0092B-C50C-407E-A947-70E740481C1C}">
                <a14:useLocalDpi xmlns:a14="http://schemas.microsoft.com/office/drawing/2010/main" val="0"/>
              </a:ext>
            </a:extLst>
          </a:blip>
          <a:stretch>
            <a:fillRect/>
          </a:stretch>
        </p:blipFill>
        <p:spPr>
          <a:xfrm>
            <a:off x="3246141" y="787258"/>
            <a:ext cx="9220840" cy="6858000"/>
          </a:xfrm>
          <a:prstGeom prst="rect">
            <a:avLst/>
          </a:prstGeom>
          <a:effectLst>
            <a:softEdge rad="635000"/>
          </a:effectLst>
        </p:spPr>
      </p:pic>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5300"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406421" y="5"/>
            <a:ext cx="11230373" cy="1209973"/>
          </a:xfrm>
        </p:spPr>
        <p:txBody>
          <a:bodyPr lIns="105024" tIns="60018" rIns="105024" bIns="60018"/>
          <a:lstStyle/>
          <a:p>
            <a:pPr algn="l" defTabSz="1077419" eaLnBrk="1"/>
            <a:r>
              <a:rPr lang="en-US" sz="4400" b="1" dirty="0">
                <a:latin typeface="Helvetica"/>
                <a:cs typeface="Helvetica"/>
              </a:rPr>
              <a:t>Demographics</a:t>
            </a:r>
          </a:p>
        </p:txBody>
      </p:sp>
      <p:sp>
        <p:nvSpPr>
          <p:cNvPr id="19466" name="Rectangle 9"/>
          <p:cNvSpPr>
            <a:spLocks noGrp="1" noChangeArrowheads="1"/>
          </p:cNvSpPr>
          <p:nvPr>
            <p:ph type="body" idx="1"/>
          </p:nvPr>
        </p:nvSpPr>
        <p:spPr>
          <a:xfrm>
            <a:off x="-642" y="6048991"/>
            <a:ext cx="12126428" cy="694710"/>
          </a:xfrm>
          <a:noFill/>
        </p:spPr>
        <p:txBody>
          <a:bodyPr lIns="105024" tIns="60018" rIns="105024" bIns="60018" anchor="t"/>
          <a:lstStyle/>
          <a:p>
            <a:pPr marL="1289948" lvl="3" indent="-340318" algn="r" defTabSz="453763" eaLnBrk="1" fontAlgn="auto" hangingPunct="1">
              <a:spcBef>
                <a:spcPct val="20000"/>
              </a:spcBef>
              <a:spcAft>
                <a:spcPts val="0"/>
              </a:spcAft>
              <a:buSzTx/>
              <a:buNone/>
            </a:pPr>
            <a:r>
              <a:rPr lang="en-US" sz="1400" b="1" kern="1200" dirty="0">
                <a:solidFill>
                  <a:prstClr val="black"/>
                </a:solidFill>
                <a:latin typeface="Helvetica" pitchFamily="34" charset="0"/>
                <a:cs typeface="Helvetica" pitchFamily="34" charset="0"/>
              </a:rPr>
              <a:t>U.S. Census Bureau, Income, Poverty, and Health Insurance Coverage in the United States: 2009, Current Population Reports, series P60-238, and Historical Tables -- Tables 2 and 6, September 2010.</a:t>
            </a:r>
          </a:p>
          <a:p>
            <a:pPr marL="340318" indent="-340318" algn="r" defTabSz="453763" eaLnBrk="1" fontAlgn="auto" hangingPunct="1">
              <a:spcBef>
                <a:spcPct val="20000"/>
              </a:spcBef>
              <a:spcAft>
                <a:spcPts val="0"/>
              </a:spcAft>
              <a:buSzTx/>
              <a:buNone/>
            </a:pPr>
            <a:r>
              <a:rPr lang="en-US" sz="1400" b="1" kern="1200" dirty="0">
                <a:solidFill>
                  <a:prstClr val="black"/>
                </a:solidFill>
                <a:latin typeface="Helvetica" pitchFamily="34" charset="0"/>
                <a:cs typeface="Helvetica" pitchFamily="34" charset="0"/>
              </a:rPr>
              <a:t>				Accessed online at http://</a:t>
            </a:r>
            <a:r>
              <a:rPr lang="en-US" sz="1400" b="1" kern="1200" dirty="0" err="1">
                <a:solidFill>
                  <a:prstClr val="black"/>
                </a:solidFill>
                <a:latin typeface="Helvetica" pitchFamily="34" charset="0"/>
                <a:cs typeface="Helvetica" pitchFamily="34" charset="0"/>
              </a:rPr>
              <a:t>www.census.gov</a:t>
            </a:r>
            <a:r>
              <a:rPr lang="en-US" sz="1400" b="1" kern="1200" dirty="0">
                <a:solidFill>
                  <a:prstClr val="black"/>
                </a:solidFill>
                <a:latin typeface="Helvetica" pitchFamily="34" charset="0"/>
                <a:cs typeface="Helvetica" pitchFamily="34" charset="0"/>
              </a:rPr>
              <a:t>/</a:t>
            </a:r>
            <a:r>
              <a:rPr lang="en-US" sz="1400" b="1" kern="1200" dirty="0" err="1">
                <a:solidFill>
                  <a:prstClr val="black"/>
                </a:solidFill>
                <a:latin typeface="Helvetica" pitchFamily="34" charset="0"/>
                <a:cs typeface="Helvetica" pitchFamily="34" charset="0"/>
              </a:rPr>
              <a:t>hhes</a:t>
            </a:r>
            <a:r>
              <a:rPr lang="en-US" sz="1400" b="1" kern="1200" dirty="0">
                <a:solidFill>
                  <a:prstClr val="black"/>
                </a:solidFill>
                <a:latin typeface="Helvetica" pitchFamily="34" charset="0"/>
                <a:cs typeface="Helvetica" pitchFamily="34" charset="0"/>
              </a:rPr>
              <a:t>/www/poverty/</a:t>
            </a:r>
            <a:r>
              <a:rPr lang="en-US" sz="1400" b="1" kern="1200" dirty="0" err="1">
                <a:solidFill>
                  <a:prstClr val="black"/>
                </a:solidFill>
                <a:latin typeface="Helvetica" pitchFamily="34" charset="0"/>
                <a:cs typeface="Helvetica" pitchFamily="34" charset="0"/>
              </a:rPr>
              <a:t>poverty.html</a:t>
            </a:r>
            <a:endParaRPr lang="en-US" sz="1400" b="1" dirty="0">
              <a:latin typeface="Helvetica" pitchFamily="34" charset="0"/>
              <a:cs typeface="Helvetica" pitchFamily="34" charset="0"/>
            </a:endParaRPr>
          </a:p>
          <a:p>
            <a:pPr marL="129245" indent="-129245" algn="r" defTabSz="1077419" eaLnBrk="1">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p:txBody>
      </p:sp>
      <p:pic>
        <p:nvPicPr>
          <p:cNvPr id="9" name="Picture 8" descr="image.jpg"/>
          <p:cNvPicPr>
            <a:picLocks noChangeAspect="1"/>
          </p:cNvPicPr>
          <p:nvPr/>
        </p:nvPicPr>
        <p:blipFill>
          <a:blip r:embed="rId5" cstate="print"/>
          <a:srcRect/>
          <a:stretch>
            <a:fillRect/>
          </a:stretch>
        </p:blipFill>
        <p:spPr bwMode="auto">
          <a:xfrm>
            <a:off x="114310" y="6310313"/>
            <a:ext cx="896145" cy="433388"/>
          </a:xfrm>
          <a:prstGeom prst="rect">
            <a:avLst/>
          </a:prstGeom>
          <a:noFill/>
          <a:ln w="12700">
            <a:noFill/>
            <a:miter lim="0"/>
            <a:headEnd/>
            <a:tailEnd/>
          </a:ln>
        </p:spPr>
      </p:pic>
      <p:sp>
        <p:nvSpPr>
          <p:cNvPr id="3" name="Rectangle 2"/>
          <p:cNvSpPr/>
          <p:nvPr/>
        </p:nvSpPr>
        <p:spPr>
          <a:xfrm>
            <a:off x="198163" y="1888371"/>
            <a:ext cx="11326201" cy="1901746"/>
          </a:xfrm>
          <a:prstGeom prst="rect">
            <a:avLst/>
          </a:prstGeom>
          <a:solidFill>
            <a:schemeClr val="tx1">
              <a:lumMod val="75000"/>
              <a:lumOff val="25000"/>
              <a:alpha val="24000"/>
            </a:schemeClr>
          </a:solidFill>
          <a:effectLst>
            <a:softEdge rad="127000"/>
          </a:effectLst>
        </p:spPr>
        <p:txBody>
          <a:bodyPr wrap="square" lIns="91110" tIns="45565" rIns="91110" bIns="45565">
            <a:spAutoFit/>
          </a:bodyPr>
          <a:lstStyle/>
          <a:p>
            <a:pPr defTabSz="453763">
              <a:spcBef>
                <a:spcPct val="20000"/>
              </a:spcBef>
            </a:pPr>
            <a:r>
              <a:rPr lang="en-US" sz="3600" dirty="0">
                <a:effectLst>
                  <a:outerShdw blurRad="38100" dist="38100" dir="2700000" algn="tl">
                    <a:srgbClr val="000000">
                      <a:alpha val="43137"/>
                    </a:srgbClr>
                  </a:outerShdw>
                </a:effectLst>
                <a:latin typeface="Helvetica" pitchFamily="34" charset="0"/>
                <a:cs typeface="Helvetica" pitchFamily="34" charset="0"/>
              </a:rPr>
              <a:t>Poverty gaps by race narrowed from 1970 to 2000</a:t>
            </a:r>
          </a:p>
          <a:p>
            <a:pPr defTabSz="453763">
              <a:spcBef>
                <a:spcPct val="20000"/>
              </a:spcBef>
            </a:pPr>
            <a:endParaRPr lang="en-US" sz="3200" dirty="0">
              <a:effectLst>
                <a:outerShdw blurRad="38100" dist="38100" dir="2700000" algn="tl">
                  <a:srgbClr val="000000">
                    <a:alpha val="43137"/>
                  </a:srgbClr>
                </a:outerShdw>
              </a:effectLst>
              <a:latin typeface="Helvetica" pitchFamily="34" charset="0"/>
              <a:cs typeface="Helvetica" pitchFamily="34" charset="0"/>
            </a:endParaRPr>
          </a:p>
          <a:p>
            <a:pPr defTabSz="453763">
              <a:spcBef>
                <a:spcPct val="20000"/>
              </a:spcBef>
            </a:pPr>
            <a:r>
              <a:rPr lang="en-US" sz="3600" dirty="0">
                <a:solidFill>
                  <a:prstClr val="black"/>
                </a:solidFill>
                <a:effectLst>
                  <a:outerShdw blurRad="38100" dist="38100" dir="2700000" algn="tl">
                    <a:srgbClr val="000000">
                      <a:alpha val="43137"/>
                    </a:srgbClr>
                  </a:outerShdw>
                </a:effectLst>
                <a:latin typeface="Helvetica" pitchFamily="34" charset="0"/>
                <a:cs typeface="Helvetica" pitchFamily="34" charset="0"/>
              </a:rPr>
              <a:t>Poverty gaps by race have persisted since 2000</a:t>
            </a:r>
          </a:p>
        </p:txBody>
      </p:sp>
    </p:spTree>
    <p:extLst>
      <p:ext uri="{BB962C8B-B14F-4D97-AF65-F5344CB8AC3E}">
        <p14:creationId xmlns:p14="http://schemas.microsoft.com/office/powerpoint/2010/main" val="52625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658225516_9ce8847519_o.jpg"/>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57028" y="2286000"/>
            <a:ext cx="5813181" cy="38754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5300"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394143" y="5"/>
            <a:ext cx="11351172" cy="1209973"/>
          </a:xfrm>
        </p:spPr>
        <p:txBody>
          <a:bodyPr lIns="105024" tIns="60018" rIns="105024" bIns="60018"/>
          <a:lstStyle/>
          <a:p>
            <a:pPr algn="l" defTabSz="1077419" eaLnBrk="1"/>
            <a:r>
              <a:rPr lang="en-US" sz="4400" b="1" kern="1200" dirty="0">
                <a:solidFill>
                  <a:prstClr val="black"/>
                </a:solidFill>
                <a:latin typeface="Helvetica"/>
                <a:cs typeface="Helvetica"/>
              </a:rPr>
              <a:t>Science Achievement Gaps</a:t>
            </a:r>
            <a:endParaRPr lang="en-US" sz="3700" b="1" dirty="0">
              <a:latin typeface="Helvetica"/>
              <a:cs typeface="Helvetica"/>
            </a:endParaRPr>
          </a:p>
        </p:txBody>
      </p:sp>
      <p:sp>
        <p:nvSpPr>
          <p:cNvPr id="19466" name="Rectangle 9"/>
          <p:cNvSpPr>
            <a:spLocks noGrp="1" noChangeArrowheads="1"/>
          </p:cNvSpPr>
          <p:nvPr>
            <p:ph idx="1"/>
          </p:nvPr>
        </p:nvSpPr>
        <p:spPr>
          <a:xfrm>
            <a:off x="400334" y="1423659"/>
            <a:ext cx="10046092" cy="4174927"/>
          </a:xfrm>
        </p:spPr>
        <p:txBody>
          <a:bodyPr lIns="105024" tIns="60018" rIns="105024" bIns="60018" anchor="t"/>
          <a:lstStyle/>
          <a:p>
            <a:pPr marL="316531" lvl="1" indent="0" defTabSz="453763" eaLnBrk="1" fontAlgn="auto" hangingPunct="1">
              <a:spcBef>
                <a:spcPct val="20000"/>
              </a:spcBef>
              <a:spcAft>
                <a:spcPts val="0"/>
              </a:spcAft>
              <a:buSzTx/>
              <a:buNone/>
            </a:pPr>
            <a:r>
              <a:rPr lang="en-US" sz="3600" kern="1200" dirty="0">
                <a:solidFill>
                  <a:prstClr val="black"/>
                </a:solidFill>
                <a:latin typeface="Helvetica" pitchFamily="34" charset="0"/>
                <a:cs typeface="Helvetica" pitchFamily="34" charset="0"/>
              </a:rPr>
              <a:t>National Assessment of Educational Progress (NAEP) in Science</a:t>
            </a:r>
          </a:p>
          <a:p>
            <a:pPr marL="737362" lvl="1" indent="-283604" defTabSz="453763" eaLnBrk="1" fontAlgn="auto" hangingPunct="1">
              <a:spcBef>
                <a:spcPct val="20000"/>
              </a:spcBef>
              <a:spcAft>
                <a:spcPts val="0"/>
              </a:spcAft>
              <a:buSzTx/>
              <a:buFont typeface="Arial" pitchFamily="34" charset="0"/>
              <a:buChar char="•"/>
            </a:pPr>
            <a:r>
              <a:rPr lang="en-US" sz="3600" kern="1200" dirty="0">
                <a:solidFill>
                  <a:prstClr val="black"/>
                </a:solidFill>
                <a:latin typeface="Helvetica" pitchFamily="34" charset="0"/>
                <a:cs typeface="Helvetica" pitchFamily="34" charset="0"/>
              </a:rPr>
              <a:t>4th grade</a:t>
            </a:r>
          </a:p>
          <a:p>
            <a:pPr marL="737362" lvl="1" indent="-283604" defTabSz="453763" eaLnBrk="1" fontAlgn="auto" hangingPunct="1">
              <a:spcBef>
                <a:spcPct val="20000"/>
              </a:spcBef>
              <a:spcAft>
                <a:spcPts val="0"/>
              </a:spcAft>
              <a:buSzTx/>
              <a:buFont typeface="Arial" pitchFamily="34" charset="0"/>
              <a:buChar char="•"/>
            </a:pPr>
            <a:r>
              <a:rPr lang="en-US" sz="3600" kern="1200" dirty="0">
                <a:solidFill>
                  <a:prstClr val="black"/>
                </a:solidFill>
                <a:latin typeface="Helvetica" pitchFamily="34" charset="0"/>
                <a:cs typeface="Helvetica" pitchFamily="34" charset="0"/>
              </a:rPr>
              <a:t>8th grade</a:t>
            </a:r>
          </a:p>
          <a:p>
            <a:pPr marL="737362" lvl="1" indent="-283604" defTabSz="453763" eaLnBrk="1" fontAlgn="auto" hangingPunct="1">
              <a:spcBef>
                <a:spcPct val="20000"/>
              </a:spcBef>
              <a:spcAft>
                <a:spcPts val="0"/>
              </a:spcAft>
              <a:buSzTx/>
              <a:buFont typeface="Arial" pitchFamily="34" charset="0"/>
              <a:buChar char="•"/>
            </a:pPr>
            <a:r>
              <a:rPr lang="en-US" sz="3600" kern="1200" dirty="0">
                <a:solidFill>
                  <a:prstClr val="black"/>
                </a:solidFill>
                <a:latin typeface="Helvetica" pitchFamily="34" charset="0"/>
                <a:cs typeface="Helvetica" pitchFamily="34" charset="0"/>
              </a:rPr>
              <a:t>12th grade</a:t>
            </a:r>
          </a:p>
          <a:p>
            <a:pPr marL="340318" indent="-340318" defTabSz="453763" eaLnBrk="1" fontAlgn="auto" hangingPunct="1">
              <a:spcBef>
                <a:spcPct val="20000"/>
              </a:spcBef>
              <a:spcAft>
                <a:spcPts val="0"/>
              </a:spcAft>
              <a:buSzTx/>
              <a:buFont typeface="Arial"/>
              <a:buChar char="•"/>
            </a:pPr>
            <a:endParaRPr lang="en-US" sz="1400" kern="1200" dirty="0">
              <a:solidFill>
                <a:prstClr val="black"/>
              </a:solidFill>
              <a:latin typeface="Calibri"/>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1266165" lvl="4" indent="0" defTabSz="453763" eaLnBrk="1" fontAlgn="auto" hangingPunct="1">
              <a:spcBef>
                <a:spcPct val="20000"/>
              </a:spcBef>
              <a:spcAft>
                <a:spcPts val="0"/>
              </a:spcAft>
              <a:buSzTx/>
              <a:buNone/>
            </a:pPr>
            <a:r>
              <a:rPr lang="en-US" sz="1400" kern="1200" dirty="0">
                <a:solidFill>
                  <a:prstClr val="black"/>
                </a:solidFill>
                <a:latin typeface="Helvetica" pitchFamily="34" charset="0"/>
                <a:cs typeface="Helvetica" pitchFamily="34" charset="0"/>
              </a:rPr>
              <a:t>National Center for Education Statistics. (2011). </a:t>
            </a:r>
            <a:r>
              <a:rPr lang="en-US" sz="1400" i="1" kern="1200" dirty="0">
                <a:solidFill>
                  <a:prstClr val="black"/>
                </a:solidFill>
                <a:latin typeface="Helvetica" pitchFamily="34" charset="0"/>
                <a:cs typeface="Helvetica" pitchFamily="34" charset="0"/>
              </a:rPr>
              <a:t>The nation’s report card: Science 2009.</a:t>
            </a:r>
            <a:r>
              <a:rPr lang="en-US" sz="1400" kern="1200" dirty="0">
                <a:solidFill>
                  <a:prstClr val="black"/>
                </a:solidFill>
                <a:latin typeface="Helvetica" pitchFamily="34" charset="0"/>
                <a:cs typeface="Helvetica" pitchFamily="34" charset="0"/>
              </a:rPr>
              <a:t> Washington, DC: U.S. Department of Education.</a:t>
            </a:r>
          </a:p>
          <a:p>
            <a:pPr marL="129245" indent="-129245" defTabSz="1077419" eaLnBrk="1">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a:p>
            <a:pPr marL="129245" indent="-129245" defTabSz="1077419" eaLnBrk="1">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p:txBody>
      </p:sp>
      <p:pic>
        <p:nvPicPr>
          <p:cNvPr id="7" name="Picture 6" descr="image.jpg"/>
          <p:cNvPicPr>
            <a:picLocks noChangeAspect="1"/>
          </p:cNvPicPr>
          <p:nvPr/>
        </p:nvPicPr>
        <p:blipFill>
          <a:blip r:embed="rId5"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108863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extLst>
              <p:ext uri="{D42A27DB-BD31-4B8C-83A1-F6EECF244321}">
                <p14:modId xmlns:p14="http://schemas.microsoft.com/office/powerpoint/2010/main" val="3099335578"/>
              </p:ext>
            </p:extLst>
          </p:nvPr>
        </p:nvPicPr>
        <p:blipFill>
          <a:blip r:embed="rId3" cstate="print">
            <a:extLst>
              <a:ext uri="{28A0092B-C50C-407E-A947-70E740481C1C}">
                <a14:useLocalDpi xmlns:a14="http://schemas.microsoft.com/office/drawing/2010/main" val="0"/>
              </a:ext>
            </a:extLst>
          </a:blip>
          <a:srcRect/>
          <a:stretch>
            <a:fillRect/>
          </a:stretch>
        </p:blipFill>
        <p:spPr bwMode="auto">
          <a:xfrm>
            <a:off x="10427" y="10047"/>
            <a:ext cx="12171164" cy="683790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flipV="1">
            <a:off x="8094136" y="3699937"/>
            <a:ext cx="1185335" cy="355601"/>
          </a:xfrm>
          <a:prstGeom prst="line">
            <a:avLst/>
          </a:prstGeom>
          <a:solidFill>
            <a:srgbClr val="C0C0C0"/>
          </a:solidFill>
          <a:ln w="57150" cap="flat" cmpd="sng" algn="ctr">
            <a:solidFill>
              <a:srgbClr val="4F6BB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9033940" y="6248411"/>
            <a:ext cx="1083733" cy="415300"/>
          </a:xfrm>
          <a:prstGeom prst="rect">
            <a:avLst/>
          </a:prstGeom>
          <a:noFill/>
        </p:spPr>
        <p:txBody>
          <a:bodyPr wrap="square" lIns="91231" tIns="45622" rIns="91231" bIns="45622" rtlCol="0">
            <a:spAutoFit/>
          </a:bodyPr>
          <a:lstStyle/>
          <a:p>
            <a:r>
              <a:rPr lang="en-US" sz="2100" dirty="0"/>
              <a:t>2011</a:t>
            </a:r>
          </a:p>
        </p:txBody>
      </p:sp>
      <p:sp>
        <p:nvSpPr>
          <p:cNvPr id="10" name="TextBox 9"/>
          <p:cNvSpPr txBox="1"/>
          <p:nvPr/>
        </p:nvSpPr>
        <p:spPr>
          <a:xfrm>
            <a:off x="8898467" y="3242739"/>
            <a:ext cx="762000" cy="430689"/>
          </a:xfrm>
          <a:prstGeom prst="rect">
            <a:avLst/>
          </a:prstGeom>
          <a:noFill/>
        </p:spPr>
        <p:txBody>
          <a:bodyPr wrap="square" lIns="91231" tIns="45622" rIns="91231" bIns="45622" rtlCol="0">
            <a:spAutoFit/>
          </a:bodyPr>
          <a:lstStyle/>
          <a:p>
            <a:r>
              <a:rPr lang="en-US" sz="2200" dirty="0"/>
              <a:t>137</a:t>
            </a:r>
          </a:p>
        </p:txBody>
      </p:sp>
      <p:sp>
        <p:nvSpPr>
          <p:cNvPr id="12" name="TextBox 11"/>
          <p:cNvSpPr txBox="1"/>
          <p:nvPr/>
        </p:nvSpPr>
        <p:spPr>
          <a:xfrm>
            <a:off x="9025467" y="1507073"/>
            <a:ext cx="762000" cy="430689"/>
          </a:xfrm>
          <a:prstGeom prst="rect">
            <a:avLst/>
          </a:prstGeom>
          <a:noFill/>
        </p:spPr>
        <p:txBody>
          <a:bodyPr wrap="square" lIns="91231" tIns="45622" rIns="91231" bIns="45622" rtlCol="0">
            <a:spAutoFit/>
          </a:bodyPr>
          <a:lstStyle/>
          <a:p>
            <a:r>
              <a:rPr lang="en-US" sz="2200" dirty="0"/>
              <a:t>164</a:t>
            </a:r>
          </a:p>
        </p:txBody>
      </p:sp>
      <p:cxnSp>
        <p:nvCxnSpPr>
          <p:cNvPr id="13" name="Straight Connector 12"/>
          <p:cNvCxnSpPr/>
          <p:nvPr/>
        </p:nvCxnSpPr>
        <p:spPr bwMode="auto">
          <a:xfrm flipV="1">
            <a:off x="8102602" y="1413956"/>
            <a:ext cx="1134535" cy="262469"/>
          </a:xfrm>
          <a:prstGeom prst="line">
            <a:avLst/>
          </a:prstGeom>
          <a:solidFill>
            <a:srgbClr val="C0C0C0"/>
          </a:solidFill>
          <a:ln w="57150" cap="flat" cmpd="sng" algn="ctr">
            <a:solidFill>
              <a:srgbClr val="A2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9474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p:cNvSpPr>
          <p:nvPr/>
        </p:nvSpPr>
        <p:spPr bwMode="auto">
          <a:xfrm>
            <a:off x="-1" y="-127124"/>
            <a:ext cx="12192001" cy="1209973"/>
          </a:xfrm>
          <a:prstGeom prst="rect">
            <a:avLst/>
          </a:prstGeom>
          <a:gradFill rotWithShape="0">
            <a:gsLst>
              <a:gs pos="0">
                <a:srgbClr val="9ACA3C"/>
              </a:gs>
              <a:gs pos="100000">
                <a:srgbClr val="EBF4D8"/>
              </a:gs>
            </a:gsLst>
            <a:lin ang="18900000"/>
          </a:gradFill>
          <a:ln w="28575">
            <a:solidFill>
              <a:srgbClr val="303A96"/>
            </a:solidFill>
            <a:round/>
            <a:headEnd/>
            <a:tailEnd/>
          </a:ln>
        </p:spPr>
        <p:txBody>
          <a:bodyPr lIns="0" tIns="0" rIns="0" bIns="0" anchor="ctr"/>
          <a:lstStyle/>
          <a:p>
            <a:pPr defTabSz="485940" fontAlgn="base" hangingPunct="0">
              <a:spcBef>
                <a:spcPct val="0"/>
              </a:spcBef>
              <a:spcAft>
                <a:spcPct val="0"/>
              </a:spcAft>
            </a:pPr>
            <a:endParaRPr lang="en-US" sz="3000" dirty="0">
              <a:solidFill>
                <a:srgbClr val="000000"/>
              </a:solidFill>
              <a:sym typeface="Helvetica Light" charset="0"/>
            </a:endParaRPr>
          </a:p>
        </p:txBody>
      </p:sp>
      <p:sp>
        <p:nvSpPr>
          <p:cNvPr id="19465" name="Rectangle 8"/>
          <p:cNvSpPr>
            <a:spLocks noGrp="1" noChangeArrowheads="1"/>
          </p:cNvSpPr>
          <p:nvPr>
            <p:ph type="title"/>
          </p:nvPr>
        </p:nvSpPr>
        <p:spPr>
          <a:xfrm>
            <a:off x="367624" y="14514"/>
            <a:ext cx="12564608" cy="1143000"/>
          </a:xfrm>
          <a:ln>
            <a:noFill/>
          </a:ln>
        </p:spPr>
        <p:txBody>
          <a:bodyPr lIns="105162" tIns="60097" rIns="105162" bIns="60097"/>
          <a:lstStyle/>
          <a:p>
            <a:pPr algn="l"/>
            <a:r>
              <a:rPr lang="en-US" sz="4000" b="1" i="1" dirty="0">
                <a:latin typeface="Helvetica"/>
                <a:cs typeface="Helvetica"/>
              </a:rPr>
              <a:t>The Framework</a:t>
            </a:r>
            <a:r>
              <a:rPr lang="en-US" sz="4000" b="1" dirty="0">
                <a:latin typeface="Helvetica"/>
                <a:cs typeface="Helvetica"/>
              </a:rPr>
              <a:t> Vision</a:t>
            </a:r>
          </a:p>
        </p:txBody>
      </p:sp>
      <p:sp>
        <p:nvSpPr>
          <p:cNvPr id="19466" name="Rectangle 9"/>
          <p:cNvSpPr>
            <a:spLocks noGrp="1" noChangeArrowheads="1"/>
          </p:cNvSpPr>
          <p:nvPr>
            <p:ph type="body" idx="1"/>
          </p:nvPr>
        </p:nvSpPr>
        <p:spPr>
          <a:xfrm>
            <a:off x="523894" y="1714501"/>
            <a:ext cx="11144249" cy="4761755"/>
          </a:xfrm>
        </p:spPr>
        <p:txBody>
          <a:bodyPr lIns="105162" tIns="60097" rIns="105162" bIns="60097" anchor="t"/>
          <a:lstStyle/>
          <a:p>
            <a:pPr marL="0" indent="0" defTabSz="454358">
              <a:buNone/>
            </a:pPr>
            <a:r>
              <a:rPr lang="en-US" kern="1200" dirty="0">
                <a:solidFill>
                  <a:prstClr val="black"/>
                </a:solidFill>
                <a:latin typeface="Helvetica"/>
                <a:cs typeface="Helvetica"/>
              </a:rPr>
              <a:t>“Arguably, the most pressing challenge facing US. Education is to provide all students with a fair opportunity to </a:t>
            </a:r>
            <a:r>
              <a:rPr lang="en-US" kern="1200" dirty="0" smtClean="0">
                <a:solidFill>
                  <a:prstClr val="black"/>
                </a:solidFill>
                <a:latin typeface="Helvetica"/>
                <a:cs typeface="Helvetica"/>
              </a:rPr>
              <a:t>learn.”</a:t>
            </a:r>
            <a:endParaRPr lang="en-US" kern="1200" dirty="0">
              <a:solidFill>
                <a:prstClr val="black"/>
              </a:solidFill>
              <a:latin typeface="Helvetica"/>
              <a:cs typeface="Helvetica"/>
            </a:endParaRPr>
          </a:p>
          <a:p>
            <a:pPr marL="129414" indent="-129414" defTabSz="1078839">
              <a:lnSpc>
                <a:spcPct val="90000"/>
              </a:lnSpc>
              <a:spcBef>
                <a:spcPts val="502"/>
              </a:spcBef>
              <a:buClr>
                <a:srgbClr val="303A96"/>
              </a:buClr>
              <a:buNone/>
            </a:pPr>
            <a:endParaRPr lang="en-US" sz="1200" dirty="0">
              <a:latin typeface="Helvetica" charset="0"/>
              <a:ea typeface="Helvetica" charset="0"/>
              <a:cs typeface="Helvetica" charset="0"/>
              <a:sym typeface="Helvetica" charset="0"/>
            </a:endParaRPr>
          </a:p>
        </p:txBody>
      </p:sp>
      <p:pic>
        <p:nvPicPr>
          <p:cNvPr id="8" name="Picture 7" descr="file0002398508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6716" y="2978312"/>
            <a:ext cx="4918615" cy="3014916"/>
          </a:xfrm>
          <a:prstGeom prst="rect">
            <a:avLst/>
          </a:prstGeom>
        </p:spPr>
      </p:pic>
      <p:pic>
        <p:nvPicPr>
          <p:cNvPr id="9" name="Picture 8"/>
          <p:cNvPicPr>
            <a:picLocks noChangeAspect="1" noChangeArrowheads="1"/>
          </p:cNvPicPr>
          <p:nvPr/>
        </p:nvPicPr>
        <p:blipFill>
          <a:blip r:embed="rId4" cstate="print"/>
          <a:srcRect/>
          <a:stretch>
            <a:fillRect/>
          </a:stretch>
        </p:blipFill>
        <p:spPr bwMode="auto">
          <a:xfrm>
            <a:off x="1718023" y="2905748"/>
            <a:ext cx="2897520" cy="344945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descr="image.jpg"/>
          <p:cNvPicPr>
            <a:picLocks noChangeAspect="1"/>
          </p:cNvPicPr>
          <p:nvPr/>
        </p:nvPicPr>
        <p:blipFill>
          <a:blip r:embed="rId5"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34918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fade">
                                      <p:cBhvr>
                                        <p:cTn id="7" dur="500"/>
                                        <p:tgtEl>
                                          <p:spTgt spid="19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43923E-6 -1.83164E-6 L 0.0056 0.56059 " pathEditMode="fixed" rAng="0" ptsTypes="AA">
                                      <p:cBhvr>
                                        <p:cTn id="11" dur="3000" fill="hold"/>
                                        <p:tgtEl>
                                          <p:spTgt spid="8"/>
                                        </p:tgtEl>
                                        <p:attrNameLst>
                                          <p:attrName>ppt_x</p:attrName>
                                          <p:attrName>ppt_y</p:attrName>
                                        </p:attrNameLst>
                                      </p:cBhvr>
                                      <p:rCtr x="274" y="28030"/>
                                    </p:animMotion>
                                  </p:childTnLst>
                                </p:cTn>
                              </p:par>
                              <p:par>
                                <p:cTn id="12" presetID="9" presetClass="exit" presetSubtype="0" fill="hold" nodeType="withEffect">
                                  <p:stCondLst>
                                    <p:cond delay="0"/>
                                  </p:stCondLst>
                                  <p:childTnLst>
                                    <p:animEffect transition="out" filter="dissolve">
                                      <p:cBhvr>
                                        <p:cTn id="13" dur="3000"/>
                                        <p:tgtEl>
                                          <p:spTgt spid="8"/>
                                        </p:tgtEl>
                                      </p:cBhvr>
                                    </p:animEffect>
                                    <p:set>
                                      <p:cBhvr>
                                        <p:cTn id="14" dur="1" fill="hold">
                                          <p:stCondLst>
                                            <p:cond delay="2999"/>
                                          </p:stCondLst>
                                        </p:cTn>
                                        <p:tgtEl>
                                          <p:spTgt spid="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275779" y="0"/>
            <a:ext cx="11404600" cy="1220018"/>
          </a:xfrm>
        </p:spPr>
        <p:txBody>
          <a:bodyPr lIns="105429" tIns="60249" rIns="105429" bIns="60249"/>
          <a:lstStyle/>
          <a:p>
            <a:pPr algn="l" defTabSz="1081555" eaLnBrk="1"/>
            <a:r>
              <a:rPr lang="en-US" sz="4400" b="1" dirty="0">
                <a:latin typeface="Helvetica"/>
                <a:cs typeface="Helvetica"/>
              </a:rPr>
              <a:t>Educational Policy – Title 1</a:t>
            </a:r>
            <a:endParaRPr lang="en-US" sz="3700" b="1" dirty="0">
              <a:latin typeface="Helvetica"/>
              <a:cs typeface="Helvetica"/>
            </a:endParaRPr>
          </a:p>
        </p:txBody>
      </p:sp>
      <p:sp>
        <p:nvSpPr>
          <p:cNvPr id="2" name="Content Placeholder 1"/>
          <p:cNvSpPr>
            <a:spLocks noGrp="1"/>
          </p:cNvSpPr>
          <p:nvPr>
            <p:ph idx="1"/>
          </p:nvPr>
        </p:nvSpPr>
        <p:spPr>
          <a:xfrm>
            <a:off x="650241" y="1946706"/>
            <a:ext cx="10810240" cy="4018359"/>
          </a:xfrm>
        </p:spPr>
        <p:txBody>
          <a:bodyPr/>
          <a:lstStyle/>
          <a:p>
            <a:r>
              <a:rPr lang="en-US" b="1" u="sng" dirty="0">
                <a:latin typeface="Helvetica" pitchFamily="34" charset="0"/>
                <a:cs typeface="Helvetica" pitchFamily="34" charset="0"/>
              </a:rPr>
              <a:t>Provides supplemental funds </a:t>
            </a:r>
            <a:r>
              <a:rPr lang="en-US" dirty="0">
                <a:latin typeface="Helvetica" pitchFamily="34" charset="0"/>
                <a:cs typeface="Helvetica" pitchFamily="34" charset="0"/>
              </a:rPr>
              <a:t>to school districts in order to assist schools with the highest student concentrations of poverty in meeting educational goals</a:t>
            </a:r>
          </a:p>
          <a:p>
            <a:r>
              <a:rPr lang="en-US" dirty="0">
                <a:latin typeface="Helvetica" pitchFamily="34" charset="0"/>
                <a:cs typeface="Helvetica" pitchFamily="34" charset="0"/>
              </a:rPr>
              <a:t>Purpose: “to ensure that </a:t>
            </a:r>
            <a:r>
              <a:rPr lang="en-US" b="1" u="sng" dirty="0">
                <a:latin typeface="Helvetica" pitchFamily="34" charset="0"/>
                <a:cs typeface="Helvetica" pitchFamily="34" charset="0"/>
              </a:rPr>
              <a:t>all children have a fair, equal, and significant opportunity</a:t>
            </a:r>
            <a:r>
              <a:rPr lang="en-US" dirty="0">
                <a:latin typeface="Helvetica" pitchFamily="34" charset="0"/>
                <a:cs typeface="Helvetica" pitchFamily="34" charset="0"/>
              </a:rPr>
              <a:t> to obtain a high-quality education and reach, at a minimum, proficiency on challenging state academic achievement standards and state academic assessments”</a:t>
            </a:r>
          </a:p>
        </p:txBody>
      </p:sp>
      <p:pic>
        <p:nvPicPr>
          <p:cNvPr id="7" name="Picture 6"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12650988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246765" y="0"/>
            <a:ext cx="11596913" cy="1220018"/>
          </a:xfrm>
        </p:spPr>
        <p:txBody>
          <a:bodyPr lIns="105429" tIns="60249" rIns="105429" bIns="60249"/>
          <a:lstStyle/>
          <a:p>
            <a:pPr algn="l" defTabSz="1081555" eaLnBrk="1"/>
            <a:r>
              <a:rPr lang="en-US" sz="4400" b="1" dirty="0">
                <a:latin typeface="Helvetica"/>
                <a:cs typeface="Helvetica"/>
              </a:rPr>
              <a:t>Educational Policy – Title 1</a:t>
            </a:r>
            <a:endParaRPr lang="en-US" sz="3700" b="1" dirty="0">
              <a:latin typeface="Helvetica"/>
              <a:cs typeface="Helvetica"/>
            </a:endParaRPr>
          </a:p>
        </p:txBody>
      </p:sp>
      <p:sp>
        <p:nvSpPr>
          <p:cNvPr id="2" name="Content Placeholder 1"/>
          <p:cNvSpPr>
            <a:spLocks noGrp="1"/>
          </p:cNvSpPr>
          <p:nvPr>
            <p:ph idx="1"/>
          </p:nvPr>
        </p:nvSpPr>
        <p:spPr>
          <a:xfrm>
            <a:off x="568960" y="1840730"/>
            <a:ext cx="10972800" cy="4367100"/>
          </a:xfrm>
        </p:spPr>
        <p:txBody>
          <a:bodyPr/>
          <a:lstStyle/>
          <a:p>
            <a:pPr marL="0" indent="0">
              <a:spcBef>
                <a:spcPts val="1800"/>
              </a:spcBef>
              <a:buNone/>
            </a:pPr>
            <a:r>
              <a:rPr lang="en-US" dirty="0">
                <a:latin typeface="Helvetica" pitchFamily="34" charset="0"/>
                <a:cs typeface="Helvetica" pitchFamily="34" charset="0"/>
              </a:rPr>
              <a:t>This can be accomplished by ensuring alignment of </a:t>
            </a:r>
          </a:p>
          <a:p>
            <a:pPr lvl="2">
              <a:spcBef>
                <a:spcPts val="1800"/>
              </a:spcBef>
              <a:buFont typeface="Wingdings" charset="2"/>
              <a:buChar char="Ø"/>
            </a:pPr>
            <a:r>
              <a:rPr lang="en-US" dirty="0">
                <a:latin typeface="Helvetica" pitchFamily="34" charset="0"/>
                <a:cs typeface="Helvetica" pitchFamily="34" charset="0"/>
              </a:rPr>
              <a:t>rigorous academic standards with high-quality academic </a:t>
            </a:r>
            <a:r>
              <a:rPr lang="en-US" dirty="0" smtClean="0">
                <a:latin typeface="Helvetica" pitchFamily="34" charset="0"/>
                <a:cs typeface="Helvetica" pitchFamily="34" charset="0"/>
              </a:rPr>
              <a:t>assessments</a:t>
            </a:r>
            <a:endParaRPr lang="en-US" dirty="0">
              <a:latin typeface="Helvetica" pitchFamily="34" charset="0"/>
              <a:cs typeface="Helvetica" pitchFamily="34" charset="0"/>
            </a:endParaRPr>
          </a:p>
          <a:p>
            <a:pPr lvl="2">
              <a:spcBef>
                <a:spcPts val="1800"/>
              </a:spcBef>
              <a:buFont typeface="Wingdings" charset="2"/>
              <a:buChar char="Ø"/>
            </a:pPr>
            <a:r>
              <a:rPr lang="en-US" dirty="0">
                <a:latin typeface="Helvetica" pitchFamily="34" charset="0"/>
                <a:cs typeface="Helvetica" pitchFamily="34" charset="0"/>
              </a:rPr>
              <a:t>accountability </a:t>
            </a:r>
            <a:r>
              <a:rPr lang="en-US" dirty="0" smtClean="0">
                <a:latin typeface="Helvetica" pitchFamily="34" charset="0"/>
                <a:cs typeface="Helvetica" pitchFamily="34" charset="0"/>
              </a:rPr>
              <a:t>systems</a:t>
            </a:r>
            <a:endParaRPr lang="en-US" dirty="0">
              <a:latin typeface="Helvetica" pitchFamily="34" charset="0"/>
              <a:cs typeface="Helvetica" pitchFamily="34" charset="0"/>
            </a:endParaRPr>
          </a:p>
          <a:p>
            <a:pPr lvl="2">
              <a:spcBef>
                <a:spcPts val="1800"/>
              </a:spcBef>
              <a:buFont typeface="Wingdings" charset="2"/>
              <a:buChar char="Ø"/>
            </a:pPr>
            <a:r>
              <a:rPr lang="en-US" dirty="0">
                <a:latin typeface="Helvetica" pitchFamily="34" charset="0"/>
                <a:cs typeface="Helvetica" pitchFamily="34" charset="0"/>
              </a:rPr>
              <a:t>teacher </a:t>
            </a:r>
            <a:r>
              <a:rPr lang="en-US" dirty="0" smtClean="0">
                <a:latin typeface="Helvetica" pitchFamily="34" charset="0"/>
                <a:cs typeface="Helvetica" pitchFamily="34" charset="0"/>
              </a:rPr>
              <a:t>preparation </a:t>
            </a:r>
            <a:r>
              <a:rPr lang="en-US" dirty="0">
                <a:latin typeface="Helvetica" pitchFamily="34" charset="0"/>
                <a:cs typeface="Helvetica" pitchFamily="34" charset="0"/>
              </a:rPr>
              <a:t>and professional development</a:t>
            </a:r>
          </a:p>
          <a:p>
            <a:pPr lvl="2">
              <a:spcBef>
                <a:spcPts val="1800"/>
              </a:spcBef>
              <a:buFont typeface="Wingdings" charset="2"/>
              <a:buChar char="Ø"/>
            </a:pPr>
            <a:r>
              <a:rPr lang="en-US" dirty="0">
                <a:latin typeface="Helvetica" pitchFamily="34" charset="0"/>
                <a:cs typeface="Helvetica" pitchFamily="34" charset="0"/>
              </a:rPr>
              <a:t>instructional </a:t>
            </a:r>
            <a:r>
              <a:rPr lang="en-US" dirty="0" smtClean="0">
                <a:latin typeface="Helvetica" pitchFamily="34" charset="0"/>
                <a:cs typeface="Helvetica" pitchFamily="34" charset="0"/>
              </a:rPr>
              <a:t>materials</a:t>
            </a:r>
            <a:endParaRPr lang="en-US" dirty="0">
              <a:latin typeface="Helvetica" pitchFamily="34" charset="0"/>
              <a:cs typeface="Helvetica" pitchFamily="34" charset="0"/>
            </a:endParaRPr>
          </a:p>
        </p:txBody>
      </p:sp>
      <p:pic>
        <p:nvPicPr>
          <p:cNvPr id="6" name="Picture 5"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0495169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1435796"/>
              </p:ext>
            </p:extLst>
          </p:nvPr>
        </p:nvGraphicFramePr>
        <p:xfrm>
          <a:off x="158815" y="128025"/>
          <a:ext cx="11546137" cy="6729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7945138" y="4650300"/>
            <a:ext cx="3212723" cy="1754129"/>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231" tIns="45622" rIns="91231" bIns="45622" rtlCol="0">
            <a:spAutoFit/>
          </a:bodyPr>
          <a:lstStyle/>
          <a:p>
            <a:pPr defTabSz="912214"/>
            <a:r>
              <a:rPr lang="en-US" sz="3600" b="1" dirty="0">
                <a:solidFill>
                  <a:prstClr val="black"/>
                </a:solidFill>
                <a:latin typeface="Helvetica"/>
                <a:cs typeface="Helvetica"/>
              </a:rPr>
              <a:t>English Language Learners</a:t>
            </a:r>
          </a:p>
        </p:txBody>
      </p:sp>
    </p:spTree>
    <p:extLst>
      <p:ext uri="{BB962C8B-B14F-4D97-AF65-F5344CB8AC3E}">
        <p14:creationId xmlns:p14="http://schemas.microsoft.com/office/powerpoint/2010/main" val="53493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
                                            <p:graphicEl>
                                              <a:dgm id="{4E54708E-F8D4-A44F-AA5B-B96E63A049C8}"/>
                                            </p:graphicEl>
                                          </p:spTgt>
                                        </p:tgtEl>
                                        <p:attrNameLst>
                                          <p:attrName>style.visibility</p:attrName>
                                        </p:attrNameLst>
                                      </p:cBhvr>
                                      <p:to>
                                        <p:strVal val="visible"/>
                                      </p:to>
                                    </p:set>
                                    <p:anim calcmode="lin" valueType="num">
                                      <p:cBhvr additive="base">
                                        <p:cTn id="7" dur="500" fill="hold"/>
                                        <p:tgtEl>
                                          <p:spTgt spid="5">
                                            <p:graphicEl>
                                              <a:dgm id="{4E54708E-F8D4-A44F-AA5B-B96E63A049C8}"/>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graphicEl>
                                              <a:dgm id="{4E54708E-F8D4-A44F-AA5B-B96E63A049C8}"/>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graphicEl>
                                              <a:dgm id="{46531288-8634-4106-8627-4ACA82BB56E8}"/>
                                            </p:graphicEl>
                                          </p:spTgt>
                                        </p:tgtEl>
                                        <p:attrNameLst>
                                          <p:attrName>style.visibility</p:attrName>
                                        </p:attrNameLst>
                                      </p:cBhvr>
                                      <p:to>
                                        <p:strVal val="visible"/>
                                      </p:to>
                                    </p:set>
                                    <p:anim calcmode="lin" valueType="num">
                                      <p:cBhvr additive="base">
                                        <p:cTn id="13" dur="500" fill="hold"/>
                                        <p:tgtEl>
                                          <p:spTgt spid="5">
                                            <p:graphicEl>
                                              <a:dgm id="{46531288-8634-4106-8627-4ACA82BB56E8}"/>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graphicEl>
                                              <a:dgm id="{46531288-8634-4106-8627-4ACA82BB56E8}"/>
                                            </p:graphicEl>
                                          </p:spTgt>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5">
                                            <p:graphicEl>
                                              <a:dgm id="{F66DC128-7FC5-419D-9B8E-4C69346E0F2E}"/>
                                            </p:graphicEl>
                                          </p:spTgt>
                                        </p:tgtEl>
                                        <p:attrNameLst>
                                          <p:attrName>style.visibility</p:attrName>
                                        </p:attrNameLst>
                                      </p:cBhvr>
                                      <p:to>
                                        <p:strVal val="visible"/>
                                      </p:to>
                                    </p:set>
                                    <p:anim calcmode="lin" valueType="num">
                                      <p:cBhvr additive="base">
                                        <p:cTn id="17" dur="500" fill="hold"/>
                                        <p:tgtEl>
                                          <p:spTgt spid="5">
                                            <p:graphicEl>
                                              <a:dgm id="{F66DC128-7FC5-419D-9B8E-4C69346E0F2E}"/>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graphicEl>
                                              <a:dgm id="{F66DC128-7FC5-419D-9B8E-4C69346E0F2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5">
                                            <p:graphicEl>
                                              <a:dgm id="{E2F1C988-0FEC-4078-8AB5-826C11788D51}"/>
                                            </p:graphicEl>
                                          </p:spTgt>
                                        </p:tgtEl>
                                        <p:attrNameLst>
                                          <p:attrName>style.visibility</p:attrName>
                                        </p:attrNameLst>
                                      </p:cBhvr>
                                      <p:to>
                                        <p:strVal val="visible"/>
                                      </p:to>
                                    </p:set>
                                    <p:anim calcmode="lin" valueType="num">
                                      <p:cBhvr additive="base">
                                        <p:cTn id="23" dur="500" fill="hold"/>
                                        <p:tgtEl>
                                          <p:spTgt spid="5">
                                            <p:graphicEl>
                                              <a:dgm id="{E2F1C988-0FEC-4078-8AB5-826C11788D51}"/>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graphicEl>
                                              <a:dgm id="{E2F1C988-0FEC-4078-8AB5-826C11788D51}"/>
                                            </p:graphicEl>
                                          </p:spTgt>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5">
                                            <p:graphicEl>
                                              <a:dgm id="{853CDD9A-A720-4E3A-9641-E5C0F8393816}"/>
                                            </p:graphicEl>
                                          </p:spTgt>
                                        </p:tgtEl>
                                        <p:attrNameLst>
                                          <p:attrName>style.visibility</p:attrName>
                                        </p:attrNameLst>
                                      </p:cBhvr>
                                      <p:to>
                                        <p:strVal val="visible"/>
                                      </p:to>
                                    </p:set>
                                    <p:anim calcmode="lin" valueType="num">
                                      <p:cBhvr additive="base">
                                        <p:cTn id="27" dur="500" fill="hold"/>
                                        <p:tgtEl>
                                          <p:spTgt spid="5">
                                            <p:graphicEl>
                                              <a:dgm id="{853CDD9A-A720-4E3A-9641-E5C0F8393816}"/>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graphicEl>
                                              <a:dgm id="{853CDD9A-A720-4E3A-9641-E5C0F8393816}"/>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5">
                                            <p:graphicEl>
                                              <a:dgm id="{6DDDBC8E-1A0A-471F-B5F2-CEF82C3C790F}"/>
                                            </p:graphicEl>
                                          </p:spTgt>
                                        </p:tgtEl>
                                        <p:attrNameLst>
                                          <p:attrName>style.visibility</p:attrName>
                                        </p:attrNameLst>
                                      </p:cBhvr>
                                      <p:to>
                                        <p:strVal val="visible"/>
                                      </p:to>
                                    </p:set>
                                    <p:anim calcmode="lin" valueType="num">
                                      <p:cBhvr additive="base">
                                        <p:cTn id="33" dur="500" fill="hold"/>
                                        <p:tgtEl>
                                          <p:spTgt spid="5">
                                            <p:graphicEl>
                                              <a:dgm id="{6DDDBC8E-1A0A-471F-B5F2-CEF82C3C790F}"/>
                                            </p:graphic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
                                            <p:graphicEl>
                                              <a:dgm id="{6DDDBC8E-1A0A-471F-B5F2-CEF82C3C790F}"/>
                                            </p:graphicEl>
                                          </p:spTgt>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5">
                                            <p:graphicEl>
                                              <a:dgm id="{5E929207-8F89-49FC-8B4A-C90041F0BA11}"/>
                                            </p:graphicEl>
                                          </p:spTgt>
                                        </p:tgtEl>
                                        <p:attrNameLst>
                                          <p:attrName>style.visibility</p:attrName>
                                        </p:attrNameLst>
                                      </p:cBhvr>
                                      <p:to>
                                        <p:strVal val="visible"/>
                                      </p:to>
                                    </p:set>
                                    <p:anim calcmode="lin" valueType="num">
                                      <p:cBhvr additive="base">
                                        <p:cTn id="37" dur="500" fill="hold"/>
                                        <p:tgtEl>
                                          <p:spTgt spid="5">
                                            <p:graphicEl>
                                              <a:dgm id="{5E929207-8F89-49FC-8B4A-C90041F0BA11}"/>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graphicEl>
                                              <a:dgm id="{5E929207-8F89-49FC-8B4A-C90041F0BA11}"/>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5">
                                            <p:graphicEl>
                                              <a:dgm id="{65893656-EFC5-4C37-8A23-F2D12EA0B739}"/>
                                            </p:graphicEl>
                                          </p:spTgt>
                                        </p:tgtEl>
                                        <p:attrNameLst>
                                          <p:attrName>style.visibility</p:attrName>
                                        </p:attrNameLst>
                                      </p:cBhvr>
                                      <p:to>
                                        <p:strVal val="visible"/>
                                      </p:to>
                                    </p:set>
                                    <p:anim calcmode="lin" valueType="num">
                                      <p:cBhvr additive="base">
                                        <p:cTn id="43" dur="500" fill="hold"/>
                                        <p:tgtEl>
                                          <p:spTgt spid="5">
                                            <p:graphicEl>
                                              <a:dgm id="{65893656-EFC5-4C37-8A23-F2D12EA0B739}"/>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graphicEl>
                                              <a:dgm id="{65893656-EFC5-4C37-8A23-F2D12EA0B739}"/>
                                            </p:graphicEl>
                                          </p:spTgt>
                                        </p:tgtEl>
                                        <p:attrNameLst>
                                          <p:attrName>ppt_y</p:attrName>
                                        </p:attrNameLst>
                                      </p:cBhvr>
                                      <p:tavLst>
                                        <p:tav tm="0">
                                          <p:val>
                                            <p:strVal val="1+#ppt_h/2"/>
                                          </p:val>
                                        </p:tav>
                                        <p:tav tm="100000">
                                          <p:val>
                                            <p:strVal val="#ppt_y"/>
                                          </p:val>
                                        </p:tav>
                                      </p:tavLst>
                                    </p:anim>
                                  </p:childTnLst>
                                </p:cTn>
                              </p:par>
                              <p:par>
                                <p:cTn id="45" presetID="2" presetClass="entr" presetSubtype="12" fill="hold" grpId="0" nodeType="withEffect">
                                  <p:stCondLst>
                                    <p:cond delay="0"/>
                                  </p:stCondLst>
                                  <p:childTnLst>
                                    <p:set>
                                      <p:cBhvr>
                                        <p:cTn id="46" dur="1" fill="hold">
                                          <p:stCondLst>
                                            <p:cond delay="0"/>
                                          </p:stCondLst>
                                        </p:cTn>
                                        <p:tgtEl>
                                          <p:spTgt spid="5">
                                            <p:graphicEl>
                                              <a:dgm id="{7B18D482-ADB3-462A-AE38-49DF97DC3AF6}"/>
                                            </p:graphicEl>
                                          </p:spTgt>
                                        </p:tgtEl>
                                        <p:attrNameLst>
                                          <p:attrName>style.visibility</p:attrName>
                                        </p:attrNameLst>
                                      </p:cBhvr>
                                      <p:to>
                                        <p:strVal val="visible"/>
                                      </p:to>
                                    </p:set>
                                    <p:anim calcmode="lin" valueType="num">
                                      <p:cBhvr additive="base">
                                        <p:cTn id="47" dur="500" fill="hold"/>
                                        <p:tgtEl>
                                          <p:spTgt spid="5">
                                            <p:graphicEl>
                                              <a:dgm id="{7B18D482-ADB3-462A-AE38-49DF97DC3AF6}"/>
                                            </p:graphic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5">
                                            <p:graphicEl>
                                              <a:dgm id="{7B18D482-ADB3-462A-AE38-49DF97DC3AF6}"/>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circle(out)">
                                      <p:cBhvr>
                                        <p:cTn id="5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30305106"/>
              </p:ext>
            </p:extLst>
          </p:nvPr>
        </p:nvGraphicFramePr>
        <p:xfrm>
          <a:off x="309584" y="2294885"/>
          <a:ext cx="11524079" cy="2661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defTabSz="487165" fontAlgn="base" hangingPunct="0">
              <a:spcBef>
                <a:spcPct val="0"/>
              </a:spcBef>
              <a:spcAft>
                <a:spcPct val="0"/>
              </a:spcAft>
            </a:pPr>
            <a:endParaRPr lang="en-US" sz="3000" dirty="0">
              <a:solidFill>
                <a:srgbClr val="000000"/>
              </a:solidFill>
              <a:latin typeface="Helvetica Light"/>
              <a:sym typeface="Helvetica Light" charset="0"/>
            </a:endParaRPr>
          </a:p>
        </p:txBody>
      </p:sp>
      <p:sp>
        <p:nvSpPr>
          <p:cNvPr id="5" name="Rectangle 8"/>
          <p:cNvSpPr txBox="1">
            <a:spLocks noChangeArrowheads="1"/>
          </p:cNvSpPr>
          <p:nvPr/>
        </p:nvSpPr>
        <p:spPr bwMode="auto">
          <a:xfrm>
            <a:off x="327713" y="0"/>
            <a:ext cx="11572875" cy="1143000"/>
          </a:xfrm>
          <a:prstGeom prst="rect">
            <a:avLst/>
          </a:prstGeom>
          <a:noFill/>
          <a:ln w="12700">
            <a:noFill/>
            <a:miter lim="0"/>
            <a:headEnd/>
            <a:tailEnd/>
          </a:ln>
        </p:spPr>
        <p:txBody>
          <a:bodyPr vert="horz" wrap="square" lIns="100007" tIns="57129" rIns="100007" bIns="57129" numCol="1" anchor="ctr" anchorCtr="0" compatLnSpc="1">
            <a:prstTxWarp prst="textNoShape">
              <a:avLst/>
            </a:prstTxWarp>
          </a:bodyPr>
          <a:lstStyle>
            <a:lvl1pPr algn="ctr" defTabSz="488975" rtl="0" eaLnBrk="0" fontAlgn="base" hangingPunct="0">
              <a:spcBef>
                <a:spcPct val="0"/>
              </a:spcBef>
              <a:spcAft>
                <a:spcPct val="0"/>
              </a:spcAft>
              <a:defRPr sz="6700">
                <a:solidFill>
                  <a:srgbClr val="000000"/>
                </a:solidFill>
                <a:latin typeface="+mj-lt"/>
                <a:ea typeface="+mj-ea"/>
                <a:cs typeface="+mj-cs"/>
                <a:sym typeface="Helvetica Light" charset="0"/>
              </a:defRPr>
            </a:lvl1pPr>
            <a:lvl2pPr algn="ctr" defTabSz="48897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2pPr>
            <a:lvl3pPr algn="ctr" defTabSz="48897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3pPr>
            <a:lvl4pPr algn="ctr" defTabSz="48897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4pPr>
            <a:lvl5pPr algn="ctr" defTabSz="488975" rtl="0" eaLnBrk="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5pPr>
            <a:lvl6pPr marL="382676" algn="ctr" defTabSz="48897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6pPr>
            <a:lvl7pPr marL="765353" algn="ctr" defTabSz="48897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7pPr>
            <a:lvl8pPr marL="1148029" algn="ctr" defTabSz="48897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8pPr>
            <a:lvl9pPr marL="1530706" algn="ctr" defTabSz="488975" rtl="0" fontAlgn="base" hangingPunct="0">
              <a:spcBef>
                <a:spcPct val="0"/>
              </a:spcBef>
              <a:spcAft>
                <a:spcPct val="0"/>
              </a:spcAft>
              <a:defRPr sz="6700">
                <a:solidFill>
                  <a:srgbClr val="000000"/>
                </a:solidFill>
                <a:latin typeface="Helvetica Light" charset="0"/>
                <a:ea typeface="Helvetica Light" charset="0"/>
                <a:cs typeface="Helvetica Light" charset="0"/>
                <a:sym typeface="Helvetica Light" charset="0"/>
              </a:defRPr>
            </a:lvl9pPr>
          </a:lstStyle>
          <a:p>
            <a:pPr algn="l" defTabSz="1025660" eaLnBrk="1"/>
            <a:r>
              <a:rPr lang="en-US" sz="4400" b="1" kern="0" dirty="0">
                <a:solidFill>
                  <a:schemeClr val="tx1"/>
                </a:solidFill>
                <a:latin typeface="Helvetica" pitchFamily="34" charset="0"/>
                <a:cs typeface="Helvetica" pitchFamily="34" charset="0"/>
              </a:rPr>
              <a:t>Vignette</a:t>
            </a:r>
            <a:endParaRPr lang="en-US" sz="4400" b="1" kern="0" dirty="0">
              <a:solidFill>
                <a:schemeClr val="tx1"/>
              </a:solidFill>
              <a:latin typeface="Helvetica" pitchFamily="34" charset="0"/>
              <a:ea typeface="Tahoma" pitchFamily="34" charset="0"/>
              <a:cs typeface="Helvetica" pitchFamily="34" charset="0"/>
            </a:endParaRPr>
          </a:p>
        </p:txBody>
      </p:sp>
    </p:spTree>
    <p:extLst>
      <p:ext uri="{BB962C8B-B14F-4D97-AF65-F5344CB8AC3E}">
        <p14:creationId xmlns:p14="http://schemas.microsoft.com/office/powerpoint/2010/main" val="33977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F82D8E0F-2341-3141-BB97-087E7012913D}"/>
                                            </p:graphicEl>
                                          </p:spTgt>
                                        </p:tgtEl>
                                        <p:attrNameLst>
                                          <p:attrName>style.visibility</p:attrName>
                                        </p:attrNameLst>
                                      </p:cBhvr>
                                      <p:to>
                                        <p:strVal val="visible"/>
                                      </p:to>
                                    </p:set>
                                    <p:animEffect transition="in" filter="fade">
                                      <p:cBhvr>
                                        <p:cTn id="7" dur="1000"/>
                                        <p:tgtEl>
                                          <p:spTgt spid="2">
                                            <p:graphicEl>
                                              <a:dgm id="{F82D8E0F-2341-3141-BB97-087E7012913D}"/>
                                            </p:graphicEl>
                                          </p:spTgt>
                                        </p:tgtEl>
                                      </p:cBhvr>
                                    </p:animEffect>
                                    <p:anim calcmode="lin" valueType="num">
                                      <p:cBhvr>
                                        <p:cTn id="8" dur="1000" fill="hold"/>
                                        <p:tgtEl>
                                          <p:spTgt spid="2">
                                            <p:graphicEl>
                                              <a:dgm id="{F82D8E0F-2341-3141-BB97-087E7012913D}"/>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F82D8E0F-2341-3141-BB97-087E7012913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EF79BFA5-FCDA-E24C-B8E4-769A3187D8DF}"/>
                                            </p:graphicEl>
                                          </p:spTgt>
                                        </p:tgtEl>
                                        <p:attrNameLst>
                                          <p:attrName>style.visibility</p:attrName>
                                        </p:attrNameLst>
                                      </p:cBhvr>
                                      <p:to>
                                        <p:strVal val="visible"/>
                                      </p:to>
                                    </p:set>
                                    <p:animEffect transition="in" filter="fade">
                                      <p:cBhvr>
                                        <p:cTn id="14" dur="1000"/>
                                        <p:tgtEl>
                                          <p:spTgt spid="2">
                                            <p:graphicEl>
                                              <a:dgm id="{EF79BFA5-FCDA-E24C-B8E4-769A3187D8DF}"/>
                                            </p:graphicEl>
                                          </p:spTgt>
                                        </p:tgtEl>
                                      </p:cBhvr>
                                    </p:animEffect>
                                    <p:anim calcmode="lin" valueType="num">
                                      <p:cBhvr>
                                        <p:cTn id="15" dur="1000" fill="hold"/>
                                        <p:tgtEl>
                                          <p:spTgt spid="2">
                                            <p:graphicEl>
                                              <a:dgm id="{EF79BFA5-FCDA-E24C-B8E4-769A3187D8DF}"/>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EF79BFA5-FCDA-E24C-B8E4-769A3187D8D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807"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291429" y="0"/>
            <a:ext cx="11572875" cy="1143000"/>
          </a:xfrm>
        </p:spPr>
        <p:txBody>
          <a:bodyPr lIns="105570" tIns="60328" rIns="105570" bIns="60328"/>
          <a:lstStyle/>
          <a:p>
            <a:pPr algn="l" defTabSz="1082981" eaLnBrk="1"/>
            <a:r>
              <a:rPr lang="en-US" sz="4400" b="1" dirty="0">
                <a:latin typeface="Helvetica"/>
                <a:cs typeface="Helvetica"/>
              </a:rPr>
              <a:t>Vignette</a:t>
            </a:r>
          </a:p>
        </p:txBody>
      </p:sp>
      <p:sp>
        <p:nvSpPr>
          <p:cNvPr id="19466" name="Rectangle 9"/>
          <p:cNvSpPr>
            <a:spLocks noGrp="1" noChangeArrowheads="1"/>
          </p:cNvSpPr>
          <p:nvPr>
            <p:ph type="body" idx="1"/>
          </p:nvPr>
        </p:nvSpPr>
        <p:spPr>
          <a:xfrm>
            <a:off x="775535" y="2012249"/>
            <a:ext cx="5446259" cy="3909180"/>
          </a:xfrm>
          <a:noFill/>
          <a:ln>
            <a:solidFill>
              <a:schemeClr val="bg2">
                <a:lumMod val="40000"/>
                <a:lumOff val="60000"/>
              </a:schemeClr>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5570" tIns="60328" rIns="105570" bIns="60328" anchor="t"/>
          <a:lstStyle/>
          <a:p>
            <a:pPr marL="0" indent="0" defTabSz="456105" eaLnBrk="1" fontAlgn="auto" hangingPunct="1">
              <a:spcBef>
                <a:spcPct val="20000"/>
              </a:spcBef>
              <a:spcAft>
                <a:spcPts val="0"/>
              </a:spcAft>
              <a:buSzTx/>
              <a:buNone/>
            </a:pPr>
            <a:r>
              <a:rPr lang="en-US" sz="3600" kern="1200" dirty="0">
                <a:solidFill>
                  <a:prstClr val="black"/>
                </a:solidFill>
                <a:latin typeface="Helvetica"/>
                <a:cs typeface="Helvetica"/>
              </a:rPr>
              <a:t>Students created soil profile </a:t>
            </a:r>
            <a:r>
              <a:rPr lang="en-US" sz="3600" kern="1200" dirty="0">
                <a:solidFill>
                  <a:srgbClr val="0000FF"/>
                </a:solidFill>
                <a:latin typeface="Helvetica"/>
                <a:cs typeface="Helvetica"/>
              </a:rPr>
              <a:t>models</a:t>
            </a:r>
            <a:r>
              <a:rPr lang="en-US" sz="3600" kern="1200" dirty="0">
                <a:solidFill>
                  <a:prstClr val="black"/>
                </a:solidFill>
                <a:latin typeface="Helvetica"/>
                <a:cs typeface="Helvetica"/>
              </a:rPr>
              <a:t> to identify and explain </a:t>
            </a:r>
            <a:r>
              <a:rPr lang="en-US" sz="3600" kern="1200" dirty="0">
                <a:solidFill>
                  <a:srgbClr val="008000"/>
                </a:solidFill>
                <a:latin typeface="Helvetica"/>
                <a:cs typeface="Helvetica"/>
              </a:rPr>
              <a:t>patterns</a:t>
            </a:r>
            <a:r>
              <a:rPr lang="en-US" sz="3600" kern="1200" dirty="0">
                <a:solidFill>
                  <a:prstClr val="black"/>
                </a:solidFill>
                <a:latin typeface="Helvetica"/>
                <a:cs typeface="Helvetica"/>
              </a:rPr>
              <a:t> in the soil horizons from three different locations.</a:t>
            </a:r>
          </a:p>
          <a:p>
            <a:pPr marL="0" indent="0" defTabSz="456105" eaLnBrk="1" fontAlgn="auto" hangingPunct="1">
              <a:spcBef>
                <a:spcPct val="20000"/>
              </a:spcBef>
              <a:spcAft>
                <a:spcPts val="0"/>
              </a:spcAft>
              <a:buSzTx/>
              <a:buNone/>
            </a:pPr>
            <a:endParaRPr lang="en-US" sz="4000" kern="1200" dirty="0">
              <a:solidFill>
                <a:prstClr val="black"/>
              </a:solidFill>
              <a:latin typeface="Helvetica"/>
              <a:cs typeface="Helvetica"/>
            </a:endParaRPr>
          </a:p>
          <a:p>
            <a:pPr marL="0" indent="0" defTabSz="456105" eaLnBrk="1" fontAlgn="auto" hangingPunct="1">
              <a:spcBef>
                <a:spcPct val="20000"/>
              </a:spcBef>
              <a:spcAft>
                <a:spcPts val="0"/>
              </a:spcAft>
              <a:buSzTx/>
              <a:buNone/>
            </a:pPr>
            <a:endParaRPr lang="en-US" sz="4000" kern="1200" dirty="0">
              <a:solidFill>
                <a:prstClr val="black"/>
              </a:solidFill>
              <a:latin typeface="Helvetica"/>
              <a:cs typeface="Helvetica"/>
            </a:endParaRPr>
          </a:p>
          <a:p>
            <a:pPr marL="0" indent="0" defTabSz="1082981" eaLnBrk="1">
              <a:lnSpc>
                <a:spcPct val="90000"/>
              </a:lnSpc>
              <a:spcBef>
                <a:spcPts val="502"/>
              </a:spcBef>
              <a:buClr>
                <a:srgbClr val="303A96"/>
              </a:buClr>
              <a:buNone/>
            </a:pPr>
            <a:endParaRPr lang="en-US" sz="3000" dirty="0">
              <a:latin typeface="Helvetica" charset="0"/>
              <a:ea typeface="Helvetica" charset="0"/>
              <a:cs typeface="Helvetica" charset="0"/>
              <a:sym typeface="Helvetica" charset="0"/>
            </a:endParaRPr>
          </a:p>
        </p:txBody>
      </p:sp>
      <p:pic>
        <p:nvPicPr>
          <p:cNvPr id="9" name="Picture 8"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pic>
        <p:nvPicPr>
          <p:cNvPr id="2" name="Picture 1" descr="ELL Digg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207" y="2229963"/>
            <a:ext cx="4533900" cy="3403600"/>
          </a:xfrm>
          <a:prstGeom prst="rect">
            <a:avLst/>
          </a:prstGeom>
        </p:spPr>
      </p:pic>
    </p:spTree>
    <p:extLst>
      <p:ext uri="{BB962C8B-B14F-4D97-AF65-F5344CB8AC3E}">
        <p14:creationId xmlns:p14="http://schemas.microsoft.com/office/powerpoint/2010/main" val="23610112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633904598"/>
              </p:ext>
            </p:extLst>
          </p:nvPr>
        </p:nvGraphicFramePr>
        <p:xfrm>
          <a:off x="2205040" y="163519"/>
          <a:ext cx="6958012" cy="6835775"/>
        </p:xfrm>
        <a:graphic>
          <a:graphicData uri="http://schemas.openxmlformats.org/presentationml/2006/ole">
            <mc:AlternateContent xmlns:mc="http://schemas.openxmlformats.org/markup-compatibility/2006">
              <mc:Choice xmlns:v="urn:schemas-microsoft-com:vml" Requires="v">
                <p:oleObj spid="_x0000_s1041" name="Document" r:id="rId5" imgW="6078239" imgH="6755202" progId="Word.Document.12">
                  <p:embed/>
                </p:oleObj>
              </mc:Choice>
              <mc:Fallback>
                <p:oleObj name="Document" r:id="rId5" imgW="6078239" imgH="6755202" progId="Word.Document.12">
                  <p:embed/>
                  <p:pic>
                    <p:nvPicPr>
                      <p:cNvPr id="0" name=""/>
                      <p:cNvPicPr/>
                      <p:nvPr/>
                    </p:nvPicPr>
                    <p:blipFill>
                      <a:blip r:embed="rId6"/>
                      <a:stretch>
                        <a:fillRect/>
                      </a:stretch>
                    </p:blipFill>
                    <p:spPr>
                      <a:xfrm>
                        <a:off x="2205040" y="163519"/>
                        <a:ext cx="6958012" cy="6835775"/>
                      </a:xfrm>
                      <a:prstGeom prst="rect">
                        <a:avLst/>
                      </a:prstGeom>
                    </p:spPr>
                  </p:pic>
                </p:oleObj>
              </mc:Fallback>
            </mc:AlternateContent>
          </a:graphicData>
        </a:graphic>
      </p:graphicFrame>
      <p:sp>
        <p:nvSpPr>
          <p:cNvPr id="6" name="Rectangle 5"/>
          <p:cNvSpPr/>
          <p:nvPr/>
        </p:nvSpPr>
        <p:spPr>
          <a:xfrm>
            <a:off x="4592413" y="3308496"/>
            <a:ext cx="2330347" cy="554751"/>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209" tIns="45611" rIns="91209" bIns="45611" rtlCol="0" anchor="ctr"/>
          <a:lstStyle/>
          <a:p>
            <a:pPr algn="ctr" defTabSz="911996"/>
            <a:endParaRPr lang="en-US">
              <a:solidFill>
                <a:srgbClr val="FFFFFF"/>
              </a:solidFill>
              <a:latin typeface="Helvetica Light"/>
              <a:ea typeface="Helvetica Light"/>
              <a:cs typeface="Helvetica Light"/>
            </a:endParaRPr>
          </a:p>
        </p:txBody>
      </p:sp>
      <p:sp>
        <p:nvSpPr>
          <p:cNvPr id="7" name="Rectangle 6"/>
          <p:cNvSpPr/>
          <p:nvPr/>
        </p:nvSpPr>
        <p:spPr>
          <a:xfrm>
            <a:off x="2205166" y="2805004"/>
            <a:ext cx="2387247" cy="896139"/>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209" tIns="45611" rIns="91209" bIns="45611" rtlCol="0" anchor="ctr"/>
          <a:lstStyle/>
          <a:p>
            <a:pPr algn="ctr" defTabSz="911996"/>
            <a:endParaRPr lang="en-US">
              <a:solidFill>
                <a:srgbClr val="FFFFFF"/>
              </a:solidFill>
              <a:latin typeface="Helvetica Light"/>
              <a:ea typeface="Helvetica Light"/>
              <a:cs typeface="Helvetica Light"/>
            </a:endParaRPr>
          </a:p>
        </p:txBody>
      </p:sp>
      <p:sp>
        <p:nvSpPr>
          <p:cNvPr id="8" name="Rectangle 7"/>
          <p:cNvSpPr/>
          <p:nvPr/>
        </p:nvSpPr>
        <p:spPr>
          <a:xfrm>
            <a:off x="6891647" y="2805004"/>
            <a:ext cx="2271404" cy="448069"/>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209" tIns="45611" rIns="91209" bIns="45611" rtlCol="0" anchor="ctr"/>
          <a:lstStyle/>
          <a:p>
            <a:pPr algn="ctr" defTabSz="911996"/>
            <a:endParaRPr lang="en-US">
              <a:solidFill>
                <a:srgbClr val="FFFFFF"/>
              </a:solidFill>
              <a:latin typeface="Helvetica Light"/>
              <a:ea typeface="Helvetica Light"/>
              <a:cs typeface="Helvetica Light"/>
            </a:endParaRPr>
          </a:p>
        </p:txBody>
      </p:sp>
      <p:pic>
        <p:nvPicPr>
          <p:cNvPr id="9" name="Picture 8" descr="image.jpg"/>
          <p:cNvPicPr>
            <a:picLocks noChangeAspect="1"/>
          </p:cNvPicPr>
          <p:nvPr/>
        </p:nvPicPr>
        <p:blipFill>
          <a:blip r:embed="rId7" cstate="print"/>
          <a:srcRect/>
          <a:stretch>
            <a:fillRect/>
          </a:stretch>
        </p:blipFill>
        <p:spPr bwMode="auto">
          <a:xfrm>
            <a:off x="114313" y="6310313"/>
            <a:ext cx="896145" cy="433388"/>
          </a:xfrm>
          <a:prstGeom prst="rect">
            <a:avLst/>
          </a:prstGeom>
          <a:noFill/>
          <a:ln w="12700">
            <a:noFill/>
            <a:miter lim="0"/>
            <a:headEnd/>
            <a:tailEnd/>
          </a:ln>
        </p:spPr>
      </p:pic>
      <p:sp>
        <p:nvSpPr>
          <p:cNvPr id="10" name="Rectangle 9"/>
          <p:cNvSpPr/>
          <p:nvPr/>
        </p:nvSpPr>
        <p:spPr>
          <a:xfrm>
            <a:off x="2235767" y="1105346"/>
            <a:ext cx="6927284" cy="321539"/>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209" tIns="45611" rIns="91209" bIns="45611" rtlCol="0" anchor="ctr"/>
          <a:lstStyle/>
          <a:p>
            <a:pPr algn="ctr" defTabSz="911996"/>
            <a:endParaRPr lang="en-US">
              <a:solidFill>
                <a:srgbClr val="FFFFFF"/>
              </a:solidFill>
              <a:latin typeface="Helvetica Light"/>
              <a:ea typeface="Helvetica Light"/>
              <a:cs typeface="Helvetica Light"/>
            </a:endParaRPr>
          </a:p>
        </p:txBody>
      </p:sp>
    </p:spTree>
    <p:extLst>
      <p:ext uri="{BB962C8B-B14F-4D97-AF65-F5344CB8AC3E}">
        <p14:creationId xmlns:p14="http://schemas.microsoft.com/office/powerpoint/2010/main" val="1831264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10" grpId="0" animBg="1"/>
      <p:bldP spid="1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3"/>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8332"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309564" y="8468"/>
            <a:ext cx="11572875" cy="1201506"/>
          </a:xfrm>
        </p:spPr>
        <p:txBody>
          <a:bodyPr lIns="105685" tIns="60393" rIns="105685" bIns="60393"/>
          <a:lstStyle/>
          <a:p>
            <a:pPr algn="l" defTabSz="1084149" eaLnBrk="1"/>
            <a:r>
              <a:rPr lang="en-US" sz="4400" b="1" dirty="0">
                <a:latin typeface="Helvetica"/>
                <a:cs typeface="Helvetica"/>
              </a:rPr>
              <a:t>Vignette</a:t>
            </a:r>
          </a:p>
        </p:txBody>
      </p:sp>
      <p:sp>
        <p:nvSpPr>
          <p:cNvPr id="19466" name="Rectangle 9"/>
          <p:cNvSpPr>
            <a:spLocks noGrp="1" noChangeArrowheads="1"/>
          </p:cNvSpPr>
          <p:nvPr>
            <p:ph type="body" idx="1"/>
          </p:nvPr>
        </p:nvSpPr>
        <p:spPr>
          <a:xfrm>
            <a:off x="595315" y="1596580"/>
            <a:ext cx="10254116" cy="4607719"/>
          </a:xfrm>
        </p:spPr>
        <p:txBody>
          <a:bodyPr lIns="105685" tIns="60393" rIns="105685" bIns="60393" anchor="t"/>
          <a:lstStyle/>
          <a:p>
            <a:pPr marL="0" indent="0" defTabSz="456597" eaLnBrk="1" fontAlgn="auto" hangingPunct="1">
              <a:spcBef>
                <a:spcPct val="20000"/>
              </a:spcBef>
              <a:spcAft>
                <a:spcPts val="0"/>
              </a:spcAft>
              <a:buSzTx/>
              <a:buNone/>
            </a:pPr>
            <a:r>
              <a:rPr lang="en-US" sz="4000" kern="1200" dirty="0">
                <a:solidFill>
                  <a:schemeClr val="tx1"/>
                </a:solidFill>
                <a:latin typeface="Helvetica"/>
                <a:cs typeface="Helvetica"/>
              </a:rPr>
              <a:t>Disciplinary Core Idea</a:t>
            </a:r>
          </a:p>
        </p:txBody>
      </p:sp>
      <p:sp>
        <p:nvSpPr>
          <p:cNvPr id="2" name="TextBox 1"/>
          <p:cNvSpPr txBox="1"/>
          <p:nvPr/>
        </p:nvSpPr>
        <p:spPr>
          <a:xfrm>
            <a:off x="710619" y="2457915"/>
            <a:ext cx="10871782" cy="2061998"/>
          </a:xfrm>
          <a:prstGeom prst="rect">
            <a:avLst/>
          </a:prstGeom>
          <a:solidFill>
            <a:srgbClr val="FAA55A">
              <a:alpha val="35000"/>
            </a:srgbClr>
          </a:solidFill>
          <a:ln>
            <a:noFill/>
          </a:ln>
          <a:effectLst>
            <a:outerShdw blurRad="50800" dist="38100" dir="5400000" algn="t" rotWithShape="0">
              <a:prstClr val="black">
                <a:alpha val="40000"/>
              </a:prstClr>
            </a:outerShdw>
          </a:effectLst>
        </p:spPr>
        <p:txBody>
          <a:bodyPr wrap="square" lIns="91330" tIns="45668" rIns="91330" bIns="45668" rtlCol="0">
            <a:spAutoFit/>
          </a:bodyPr>
          <a:lstStyle/>
          <a:p>
            <a:pPr defTabSz="913198"/>
            <a:r>
              <a:rPr lang="en-US" sz="3200" b="1" dirty="0">
                <a:solidFill>
                  <a:srgbClr val="000000"/>
                </a:solidFill>
                <a:latin typeface="Helvetica" pitchFamily="34" charset="0"/>
                <a:ea typeface="Helvetica Light"/>
                <a:cs typeface="Helvetica" pitchFamily="34" charset="0"/>
              </a:rPr>
              <a:t>ESS2.B: Plate Tectonics and Large Scale System Interaction</a:t>
            </a:r>
            <a:endParaRPr lang="en-US" sz="3200" b="1" i="1" dirty="0"/>
          </a:p>
          <a:p>
            <a:r>
              <a:rPr lang="en-US" sz="3200" i="1" dirty="0"/>
              <a:t>Maps show where things are located. One can map the shapes and kinds of land and water in any area.</a:t>
            </a:r>
          </a:p>
        </p:txBody>
      </p:sp>
      <p:pic>
        <p:nvPicPr>
          <p:cNvPr id="9" name="Picture 8" descr="image.jpg"/>
          <p:cNvPicPr>
            <a:picLocks noChangeAspect="1"/>
          </p:cNvPicPr>
          <p:nvPr/>
        </p:nvPicPr>
        <p:blipFill>
          <a:blip r:embed="rId3" cstate="print"/>
          <a:srcRect/>
          <a:stretch>
            <a:fillRect/>
          </a:stretch>
        </p:blipFill>
        <p:spPr bwMode="auto">
          <a:xfrm>
            <a:off x="114309" y="6310313"/>
            <a:ext cx="896145" cy="433388"/>
          </a:xfrm>
          <a:prstGeom prst="rect">
            <a:avLst/>
          </a:prstGeom>
          <a:noFill/>
          <a:ln w="12700">
            <a:noFill/>
            <a:miter lim="0"/>
            <a:headEnd/>
            <a:tailEnd/>
          </a:ln>
        </p:spPr>
      </p:pic>
    </p:spTree>
    <p:extLst>
      <p:ext uri="{BB962C8B-B14F-4D97-AF65-F5344CB8AC3E}">
        <p14:creationId xmlns:p14="http://schemas.microsoft.com/office/powerpoint/2010/main" val="9571612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807"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418421" y="5"/>
            <a:ext cx="11572875" cy="1209973"/>
          </a:xfrm>
        </p:spPr>
        <p:txBody>
          <a:bodyPr lIns="105570" tIns="60328" rIns="105570" bIns="60328"/>
          <a:lstStyle/>
          <a:p>
            <a:pPr algn="l" defTabSz="1082981" eaLnBrk="1"/>
            <a:r>
              <a:rPr lang="en-US" sz="4400" b="1" dirty="0">
                <a:latin typeface="Helvetica"/>
                <a:cs typeface="Helvetica"/>
              </a:rPr>
              <a:t>Vignette</a:t>
            </a:r>
          </a:p>
        </p:txBody>
      </p:sp>
      <p:sp>
        <p:nvSpPr>
          <p:cNvPr id="19466" name="Rectangle 9"/>
          <p:cNvSpPr>
            <a:spLocks noGrp="1" noChangeArrowheads="1"/>
          </p:cNvSpPr>
          <p:nvPr>
            <p:ph type="body" idx="1"/>
          </p:nvPr>
        </p:nvSpPr>
        <p:spPr>
          <a:xfrm>
            <a:off x="595315" y="1714505"/>
            <a:ext cx="11001375" cy="4607719"/>
          </a:xfrm>
        </p:spPr>
        <p:txBody>
          <a:bodyPr lIns="105570" tIns="60328" rIns="105570" bIns="60328" anchor="t"/>
          <a:lstStyle/>
          <a:p>
            <a:pPr marL="0" indent="0" defTabSz="456105" eaLnBrk="1" fontAlgn="auto" hangingPunct="1">
              <a:spcBef>
                <a:spcPct val="20000"/>
              </a:spcBef>
              <a:spcAft>
                <a:spcPts val="0"/>
              </a:spcAft>
              <a:buSzTx/>
              <a:buNone/>
            </a:pPr>
            <a:r>
              <a:rPr lang="en-US" sz="4000" kern="1200" dirty="0">
                <a:solidFill>
                  <a:prstClr val="black"/>
                </a:solidFill>
                <a:latin typeface="Helvetica"/>
                <a:cs typeface="Helvetica"/>
              </a:rPr>
              <a:t>Science and Engineering Practice </a:t>
            </a:r>
          </a:p>
          <a:p>
            <a:pPr marL="0" indent="0" defTabSz="1082981" eaLnBrk="1">
              <a:lnSpc>
                <a:spcPct val="90000"/>
              </a:lnSpc>
              <a:spcBef>
                <a:spcPts val="502"/>
              </a:spcBef>
              <a:buClr>
                <a:srgbClr val="303A96"/>
              </a:buClr>
              <a:buNone/>
            </a:pPr>
            <a:endParaRPr lang="en-US" sz="3000" dirty="0">
              <a:latin typeface="Helvetica" charset="0"/>
              <a:ea typeface="Helvetica" charset="0"/>
              <a:cs typeface="Helvetica" charset="0"/>
              <a:sym typeface="Helvetica" charset="0"/>
            </a:endParaRPr>
          </a:p>
        </p:txBody>
      </p:sp>
      <p:sp>
        <p:nvSpPr>
          <p:cNvPr id="2" name="TextBox 1"/>
          <p:cNvSpPr txBox="1"/>
          <p:nvPr/>
        </p:nvSpPr>
        <p:spPr>
          <a:xfrm>
            <a:off x="771114" y="2600338"/>
            <a:ext cx="10402227" cy="1846461"/>
          </a:xfrm>
          <a:prstGeom prst="rect">
            <a:avLst/>
          </a:prstGeom>
          <a:solidFill>
            <a:srgbClr val="78B1FD"/>
          </a:solidFill>
          <a:ln>
            <a:solidFill>
              <a:srgbClr val="0000FF"/>
            </a:solidFill>
          </a:ln>
          <a:effectLst>
            <a:outerShdw blurRad="50800" dist="38100" dir="5400000" algn="t" rotWithShape="0">
              <a:prstClr val="black">
                <a:alpha val="40000"/>
              </a:prstClr>
            </a:outerShdw>
          </a:effectLst>
        </p:spPr>
        <p:txBody>
          <a:bodyPr wrap="square" lIns="91231" tIns="45622" rIns="91231" bIns="45622" rtlCol="0">
            <a:spAutoFit/>
          </a:bodyPr>
          <a:lstStyle/>
          <a:p>
            <a:pPr defTabSz="912214"/>
            <a:r>
              <a:rPr lang="en-US" sz="3200" b="1" dirty="0">
                <a:solidFill>
                  <a:srgbClr val="000000"/>
                </a:solidFill>
                <a:latin typeface="Helvetica"/>
                <a:ea typeface="Helvetica Light"/>
                <a:cs typeface="Helvetica"/>
              </a:rPr>
              <a:t>Developing and Using Models</a:t>
            </a:r>
          </a:p>
          <a:p>
            <a:pPr lvl="0"/>
            <a:r>
              <a:rPr lang="en-US" sz="3200" i="1" dirty="0"/>
              <a:t>Develop a model to represent patterns in the natural world.</a:t>
            </a:r>
          </a:p>
          <a:p>
            <a:pPr defTabSz="912214"/>
            <a:endParaRPr lang="en-US" dirty="0">
              <a:solidFill>
                <a:srgbClr val="000000"/>
              </a:solidFill>
              <a:latin typeface="Helvetica Light"/>
              <a:ea typeface="Helvetica Light"/>
              <a:cs typeface="Helvetica Light"/>
            </a:endParaRPr>
          </a:p>
        </p:txBody>
      </p:sp>
      <p:pic>
        <p:nvPicPr>
          <p:cNvPr id="10" name="Picture 9"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6017487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807"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290288" y="5"/>
            <a:ext cx="11483295" cy="1209973"/>
          </a:xfrm>
        </p:spPr>
        <p:txBody>
          <a:bodyPr lIns="105570" tIns="60328" rIns="105570" bIns="60328"/>
          <a:lstStyle/>
          <a:p>
            <a:pPr algn="l" defTabSz="1082981" eaLnBrk="1"/>
            <a:r>
              <a:rPr lang="en-US" sz="4400" b="1" dirty="0">
                <a:latin typeface="Helvetica"/>
                <a:cs typeface="Helvetica"/>
              </a:rPr>
              <a:t>Vignette</a:t>
            </a:r>
          </a:p>
        </p:txBody>
      </p:sp>
      <p:sp>
        <p:nvSpPr>
          <p:cNvPr id="19466" name="Rectangle 9"/>
          <p:cNvSpPr>
            <a:spLocks noGrp="1" noChangeArrowheads="1"/>
          </p:cNvSpPr>
          <p:nvPr>
            <p:ph type="body" idx="1"/>
          </p:nvPr>
        </p:nvSpPr>
        <p:spPr>
          <a:xfrm>
            <a:off x="595315" y="1714505"/>
            <a:ext cx="11001375" cy="4607719"/>
          </a:xfrm>
        </p:spPr>
        <p:txBody>
          <a:bodyPr lIns="105570" tIns="60328" rIns="105570" bIns="60328" anchor="t"/>
          <a:lstStyle/>
          <a:p>
            <a:pPr marL="0" indent="0" defTabSz="456105" eaLnBrk="1" fontAlgn="auto" hangingPunct="1">
              <a:spcBef>
                <a:spcPct val="20000"/>
              </a:spcBef>
              <a:spcAft>
                <a:spcPts val="0"/>
              </a:spcAft>
              <a:buSzTx/>
              <a:buNone/>
            </a:pPr>
            <a:r>
              <a:rPr lang="en-US" sz="4000" kern="1200" dirty="0">
                <a:solidFill>
                  <a:prstClr val="black"/>
                </a:solidFill>
                <a:latin typeface="Helvetica"/>
                <a:cs typeface="Helvetica"/>
              </a:rPr>
              <a:t>Crosscutting Concept – Patterns </a:t>
            </a:r>
          </a:p>
          <a:p>
            <a:pPr marL="0" indent="0" defTabSz="1082981" eaLnBrk="1">
              <a:lnSpc>
                <a:spcPct val="90000"/>
              </a:lnSpc>
              <a:spcBef>
                <a:spcPts val="502"/>
              </a:spcBef>
              <a:buClr>
                <a:srgbClr val="303A96"/>
              </a:buClr>
              <a:buNone/>
            </a:pPr>
            <a:endParaRPr lang="en-US" sz="3000" dirty="0">
              <a:latin typeface="Helvetica" charset="0"/>
              <a:ea typeface="Helvetica" charset="0"/>
              <a:cs typeface="Helvetica" charset="0"/>
              <a:sym typeface="Helvetica" charset="0"/>
            </a:endParaRPr>
          </a:p>
        </p:txBody>
      </p:sp>
      <p:sp>
        <p:nvSpPr>
          <p:cNvPr id="9" name="Rectangle 2"/>
          <p:cNvSpPr>
            <a:spLocks/>
          </p:cNvSpPr>
          <p:nvPr/>
        </p:nvSpPr>
        <p:spPr bwMode="auto">
          <a:xfrm>
            <a:off x="1440601" y="2814126"/>
            <a:ext cx="4408657" cy="2598181"/>
          </a:xfrm>
          <a:prstGeom prst="rect">
            <a:avLst/>
          </a:prstGeom>
          <a:solidFill>
            <a:srgbClr val="86C644"/>
          </a:solidFill>
          <a:ln>
            <a:headEnd/>
            <a:tailEnd/>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lvl="1" defTabSz="912214"/>
            <a:r>
              <a:rPr lang="en-US" sz="3200" b="1" i="1" dirty="0">
                <a:solidFill>
                  <a:srgbClr val="000000"/>
                </a:solidFill>
                <a:latin typeface="Helvetica Light"/>
                <a:ea typeface="Helvetica Light"/>
                <a:cs typeface="Helvetica Light"/>
              </a:rPr>
              <a:t>Patterns</a:t>
            </a:r>
            <a:r>
              <a:rPr lang="en-US" sz="3200" i="1" dirty="0">
                <a:solidFill>
                  <a:srgbClr val="000000"/>
                </a:solidFill>
                <a:latin typeface="Helvetica Light"/>
                <a:ea typeface="Helvetica Light"/>
                <a:cs typeface="Helvetica Light"/>
              </a:rPr>
              <a:t> in the natural world can be </a:t>
            </a:r>
          </a:p>
          <a:p>
            <a:pPr lvl="1" defTabSz="912214"/>
            <a:r>
              <a:rPr lang="en-US" sz="3200" i="1" dirty="0" smtClean="0">
                <a:solidFill>
                  <a:srgbClr val="000000"/>
                </a:solidFill>
                <a:latin typeface="Helvetica Light"/>
                <a:ea typeface="Helvetica Light"/>
                <a:cs typeface="Helvetica Light"/>
              </a:rPr>
              <a:t>observed.</a:t>
            </a:r>
            <a:endParaRPr lang="en-US" sz="3200" i="1" dirty="0">
              <a:solidFill>
                <a:srgbClr val="000000"/>
              </a:solidFill>
              <a:latin typeface="Helvetica Light"/>
              <a:ea typeface="Helvetica Light"/>
              <a:cs typeface="Helvetica Light"/>
            </a:endParaRPr>
          </a:p>
        </p:txBody>
      </p:sp>
      <p:pic>
        <p:nvPicPr>
          <p:cNvPr id="2" name="Picture 1" descr="Fahlerdesoil pattern.jpg"/>
          <p:cNvPicPr>
            <a:picLocks noChangeAspect="1"/>
          </p:cNvPicPr>
          <p:nvPr/>
        </p:nvPicPr>
        <p:blipFill rotWithShape="1">
          <a:blip r:embed="rId3" cstate="print">
            <a:extLst>
              <a:ext uri="{28A0092B-C50C-407E-A947-70E740481C1C}">
                <a14:useLocalDpi xmlns:a14="http://schemas.microsoft.com/office/drawing/2010/main" val="0"/>
              </a:ext>
            </a:extLst>
          </a:blip>
          <a:srcRect l="14696" t="2117" r="6550" b="4498"/>
          <a:stretch/>
        </p:blipFill>
        <p:spPr>
          <a:xfrm rot="10800000" flipH="1" flipV="1">
            <a:off x="7202736" y="1904368"/>
            <a:ext cx="3447143" cy="4953633"/>
          </a:xfrm>
          <a:prstGeom prst="rect">
            <a:avLst/>
          </a:prstGeom>
          <a:scene3d>
            <a:camera prst="perspectiveRelaxed"/>
            <a:lightRig rig="threePt" dir="t"/>
          </a:scene3d>
          <a:sp3d>
            <a:bevelT/>
          </a:sp3d>
        </p:spPr>
      </p:pic>
      <p:pic>
        <p:nvPicPr>
          <p:cNvPr id="11" name="Picture 10"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7552436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sz="half" idx="2"/>
          </p:nvPr>
        </p:nvSpPr>
        <p:spPr/>
        <p:txBody>
          <a:bodyPr/>
          <a:lstStyle/>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pPr marL="0" indent="0">
              <a:spcBef>
                <a:spcPts val="0"/>
              </a:spcBef>
              <a:spcAft>
                <a:spcPts val="0"/>
              </a:spcAft>
              <a:buNone/>
            </a:pPr>
            <a:endParaRPr lang="en-US" sz="1600" dirty="0">
              <a:latin typeface="Times New Roman"/>
              <a:ea typeface="Times New Roman"/>
              <a:cs typeface="Times New Roman"/>
            </a:endParaRPr>
          </a:p>
          <a:p>
            <a:endParaRPr lang="en-US" dirty="0"/>
          </a:p>
        </p:txBody>
      </p:sp>
      <p:pic>
        <p:nvPicPr>
          <p:cNvPr id="5" name="Content Placeholder 4" descr="ell white board.jpg"/>
          <p:cNvPicPr>
            <a:picLocks noGrp="1" noChangeAspect="1"/>
          </p:cNvPicPr>
          <p:nvPr>
            <p:ph sz="quarter" idx="4"/>
          </p:nvPr>
        </p:nvPicPr>
        <p:blipFill>
          <a:blip r:embed="rId2">
            <a:extLst>
              <a:ext uri="{28A0092B-C50C-407E-A947-70E740481C1C}">
                <a14:useLocalDpi xmlns:a14="http://schemas.microsoft.com/office/drawing/2010/main" val="0"/>
              </a:ext>
            </a:extLst>
          </a:blip>
          <a:srcRect l="11647" r="11647"/>
          <a:stretch>
            <a:fillRect/>
          </a:stretch>
        </p:blipFill>
        <p:spPr>
          <a:xfrm>
            <a:off x="3580170" y="2500956"/>
            <a:ext cx="5389067" cy="3951387"/>
          </a:xfrm>
          <a:prstGeom prst="rect">
            <a:avLst/>
          </a:prstGeom>
          <a:ln>
            <a:noFill/>
          </a:ln>
          <a:effectLst>
            <a:softEdge rad="112500"/>
          </a:effectLst>
        </p:spPr>
      </p:pic>
      <p:pic>
        <p:nvPicPr>
          <p:cNvPr id="3" name="Picture 2" descr="ELL Fig4 rj.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08450" y="650630"/>
            <a:ext cx="4888947" cy="2757714"/>
          </a:xfrm>
          <a:prstGeom prst="rect">
            <a:avLst/>
          </a:prstGeom>
          <a:ln>
            <a:noFill/>
          </a:ln>
          <a:effectLst>
            <a:softEdge rad="112500"/>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4675" y="650630"/>
            <a:ext cx="3663696" cy="4876800"/>
          </a:xfrm>
          <a:prstGeom prst="rect">
            <a:avLst/>
          </a:prstGeom>
          <a:ln>
            <a:noFill/>
          </a:ln>
          <a:effectLst>
            <a:outerShdw blurRad="292100" dist="139700" dir="2700000" algn="tl" rotWithShape="0">
              <a:srgbClr val="333333">
                <a:alpha val="65000"/>
              </a:srgbClr>
            </a:outerShdw>
          </a:effectLst>
        </p:spPr>
      </p:pic>
      <p:pic>
        <p:nvPicPr>
          <p:cNvPr id="19" name="Picture 18" descr="image.jpg"/>
          <p:cNvPicPr>
            <a:picLocks noChangeAspect="1"/>
          </p:cNvPicPr>
          <p:nvPr/>
        </p:nvPicPr>
        <p:blipFill>
          <a:blip r:embed="rId6"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19814960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5-27 at 7.00.59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
            <a:ext cx="12192000" cy="6850923"/>
          </a:xfrm>
          <a:prstGeom prst="rect">
            <a:avLst/>
          </a:prstGeom>
        </p:spPr>
      </p:pic>
    </p:spTree>
    <p:extLst>
      <p:ext uri="{BB962C8B-B14F-4D97-AF65-F5344CB8AC3E}">
        <p14:creationId xmlns:p14="http://schemas.microsoft.com/office/powerpoint/2010/main" val="155765088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p:cNvSpPr>
          <p:nvPr>
            <p:ph type="title"/>
          </p:nvPr>
        </p:nvSpPr>
        <p:spPr bwMode="auto">
          <a:xfrm>
            <a:off x="0" y="8490"/>
            <a:ext cx="12192000" cy="1181435"/>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l"/>
            <a:r>
              <a:rPr lang="en-US" sz="4400" b="1" dirty="0">
                <a:latin typeface="Helvetica"/>
                <a:cs typeface="Helvetica"/>
              </a:rPr>
              <a:t>  Vignette</a:t>
            </a:r>
            <a:endParaRPr lang="en-US" sz="4400" b="1" dirty="0"/>
          </a:p>
        </p:txBody>
      </p:sp>
      <p:sp>
        <p:nvSpPr>
          <p:cNvPr id="6" name="Content Placeholder 5"/>
          <p:cNvSpPr>
            <a:spLocks noGrp="1"/>
          </p:cNvSpPr>
          <p:nvPr>
            <p:ph idx="1"/>
          </p:nvPr>
        </p:nvSpPr>
        <p:spPr>
          <a:xfrm>
            <a:off x="856344" y="1325535"/>
            <a:ext cx="5078750" cy="5181601"/>
          </a:xfrm>
        </p:spPr>
        <p:txBody>
          <a:bodyPr/>
          <a:lstStyle/>
          <a:p>
            <a:pPr marL="0" indent="0">
              <a:buNone/>
            </a:pPr>
            <a:r>
              <a:rPr lang="en-US" sz="4000" kern="1200" dirty="0">
                <a:solidFill>
                  <a:prstClr val="black"/>
                </a:solidFill>
                <a:latin typeface="Helvetica" pitchFamily="34" charset="0"/>
                <a:cs typeface="Helvetica" pitchFamily="34" charset="0"/>
              </a:rPr>
              <a:t>CCSS Connections</a:t>
            </a:r>
          </a:p>
          <a:p>
            <a:pPr marL="0" indent="0">
              <a:buNone/>
            </a:pPr>
            <a:r>
              <a:rPr lang="en-US" sz="2800" b="1" dirty="0">
                <a:latin typeface="Helvetica" pitchFamily="34" charset="0"/>
                <a:cs typeface="Helvetica" pitchFamily="34" charset="0"/>
              </a:rPr>
              <a:t>ELA</a:t>
            </a:r>
            <a:r>
              <a:rPr lang="en-US" sz="2800" dirty="0">
                <a:latin typeface="Helvetica" pitchFamily="34" charset="0"/>
                <a:cs typeface="Helvetica" pitchFamily="34" charset="0"/>
              </a:rPr>
              <a:t> – </a:t>
            </a:r>
            <a:r>
              <a:rPr lang="en-US" sz="2800" dirty="0">
                <a:solidFill>
                  <a:srgbClr val="008000"/>
                </a:solidFill>
                <a:latin typeface="Helvetica" pitchFamily="34" charset="0"/>
                <a:cs typeface="Helvetica" pitchFamily="34" charset="0"/>
              </a:rPr>
              <a:t>Participate in collaborative conversations </a:t>
            </a:r>
            <a:r>
              <a:rPr lang="en-US" sz="2800" dirty="0">
                <a:solidFill>
                  <a:schemeClr val="tx1"/>
                </a:solidFill>
                <a:latin typeface="Helvetica" pitchFamily="34" charset="0"/>
                <a:cs typeface="Helvetica" pitchFamily="34" charset="0"/>
              </a:rPr>
              <a:t>to explain patterns using pictures and words.</a:t>
            </a:r>
          </a:p>
          <a:p>
            <a:pPr marL="0" indent="0">
              <a:buNone/>
            </a:pPr>
            <a:r>
              <a:rPr lang="en-US" sz="2800" b="1" dirty="0">
                <a:latin typeface="Helvetica" pitchFamily="34" charset="0"/>
                <a:cs typeface="Helvetica" pitchFamily="34" charset="0"/>
              </a:rPr>
              <a:t>Math</a:t>
            </a:r>
            <a:r>
              <a:rPr lang="en-US" sz="2800" dirty="0">
                <a:latin typeface="Helvetica" pitchFamily="34" charset="0"/>
                <a:cs typeface="Helvetica" pitchFamily="34" charset="0"/>
              </a:rPr>
              <a:t> – </a:t>
            </a:r>
            <a:r>
              <a:rPr lang="en-US" sz="2800" dirty="0">
                <a:solidFill>
                  <a:srgbClr val="008000"/>
                </a:solidFill>
                <a:latin typeface="Helvetica" pitchFamily="34" charset="0"/>
                <a:cs typeface="Helvetica" pitchFamily="34" charset="0"/>
              </a:rPr>
              <a:t>Measure and estimate lengths in standard units </a:t>
            </a:r>
            <a:r>
              <a:rPr lang="en-US" sz="2800" dirty="0">
                <a:solidFill>
                  <a:schemeClr val="tx1"/>
                </a:solidFill>
                <a:latin typeface="Helvetica" pitchFamily="34" charset="0"/>
                <a:cs typeface="Helvetica" pitchFamily="34" charset="0"/>
              </a:rPr>
              <a:t>both</a:t>
            </a:r>
            <a:r>
              <a:rPr lang="en-US" sz="2800" dirty="0">
                <a:solidFill>
                  <a:srgbClr val="008000"/>
                </a:solidFill>
                <a:latin typeface="Helvetica" pitchFamily="34" charset="0"/>
                <a:cs typeface="Helvetica" pitchFamily="34" charset="0"/>
              </a:rPr>
              <a:t> </a:t>
            </a:r>
            <a:r>
              <a:rPr lang="en-US" sz="2800" dirty="0">
                <a:solidFill>
                  <a:schemeClr val="tx1"/>
                </a:solidFill>
                <a:latin typeface="Helvetica" pitchFamily="34" charset="0"/>
                <a:cs typeface="Helvetica" pitchFamily="34" charset="0"/>
              </a:rPr>
              <a:t>in the field and on the model.</a:t>
            </a:r>
          </a:p>
        </p:txBody>
      </p:sp>
      <p:pic>
        <p:nvPicPr>
          <p:cNvPr id="3" name="Picture 2" descr="ELL girls smartboard.jpg"/>
          <p:cNvPicPr>
            <a:picLocks noChangeAspect="1"/>
          </p:cNvPicPr>
          <p:nvPr/>
        </p:nvPicPr>
        <p:blipFill rotWithShape="1">
          <a:blip r:embed="rId3">
            <a:extLst>
              <a:ext uri="{28A0092B-C50C-407E-A947-70E740481C1C}">
                <a14:useLocalDpi xmlns:a14="http://schemas.microsoft.com/office/drawing/2010/main" val="0"/>
              </a:ext>
            </a:extLst>
          </a:blip>
          <a:srcRect l="9969" t="17114" r="10732"/>
          <a:stretch/>
        </p:blipFill>
        <p:spPr>
          <a:xfrm>
            <a:off x="8235444" y="1192010"/>
            <a:ext cx="3501983" cy="5490610"/>
          </a:xfrm>
          <a:prstGeom prst="rect">
            <a:avLst/>
          </a:prstGeom>
        </p:spPr>
      </p:pic>
    </p:spTree>
    <p:extLst>
      <p:ext uri="{BB962C8B-B14F-4D97-AF65-F5344CB8AC3E}">
        <p14:creationId xmlns:p14="http://schemas.microsoft.com/office/powerpoint/2010/main" val="1935028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64407822"/>
              </p:ext>
            </p:extLst>
          </p:nvPr>
        </p:nvGraphicFramePr>
        <p:xfrm>
          <a:off x="567270" y="1448526"/>
          <a:ext cx="11074400" cy="4821646"/>
        </p:xfrm>
        <a:graphic>
          <a:graphicData uri="http://schemas.openxmlformats.org/drawingml/2006/table">
            <a:tbl>
              <a:tblPr firstRow="1" bandRow="1">
                <a:tableStyleId>{5C22544A-7EE6-4342-B048-85BDC9FD1C3A}</a:tableStyleId>
              </a:tblPr>
              <a:tblGrid>
                <a:gridCol w="2768600"/>
                <a:gridCol w="2768600"/>
                <a:gridCol w="2768600"/>
                <a:gridCol w="2768600"/>
              </a:tblGrid>
              <a:tr h="1987006">
                <a:tc>
                  <a:txBody>
                    <a:bodyPr/>
                    <a:lstStyle/>
                    <a:p>
                      <a:pPr marL="0" marR="0" algn="ctr">
                        <a:spcBef>
                          <a:spcPts val="0"/>
                        </a:spcBef>
                        <a:spcAft>
                          <a:spcPts val="0"/>
                        </a:spcAft>
                      </a:pPr>
                      <a:r>
                        <a:rPr lang="en-US" sz="3600" b="1" dirty="0">
                          <a:solidFill>
                            <a:srgbClr val="000000"/>
                          </a:solidFill>
                          <a:effectLst/>
                          <a:latin typeface="Calibri"/>
                          <a:ea typeface="MS Gothic"/>
                          <a:cs typeface="Times New Roman"/>
                        </a:rPr>
                        <a:t>Demographic</a:t>
                      </a:r>
                      <a:endParaRPr lang="en-US" sz="3600" dirty="0">
                        <a:solidFill>
                          <a:srgbClr val="000000"/>
                        </a:solidFill>
                        <a:effectLst/>
                        <a:latin typeface="Cambria"/>
                        <a:ea typeface="ＭＳ 明朝"/>
                        <a:cs typeface="Times New Roman"/>
                      </a:endParaRPr>
                    </a:p>
                  </a:txBody>
                  <a:tcPr marL="68580" marR="68580" marT="0" marB="0" anchor="ctr">
                    <a:cell3D prstMaterial="dkEdge">
                      <a:bevel w="165100" prst="coolSlant"/>
                      <a:lightRig rig="flood" dir="t"/>
                    </a:cell3D>
                  </a:tcPr>
                </a:tc>
                <a:tc>
                  <a:txBody>
                    <a:bodyPr/>
                    <a:lstStyle/>
                    <a:p>
                      <a:pPr marL="0" marR="0" algn="ctr">
                        <a:spcBef>
                          <a:spcPts val="0"/>
                        </a:spcBef>
                        <a:spcAft>
                          <a:spcPts val="0"/>
                        </a:spcAft>
                      </a:pPr>
                      <a:r>
                        <a:rPr lang="en-US" sz="3600" b="1" dirty="0" smtClean="0">
                          <a:solidFill>
                            <a:srgbClr val="000000"/>
                          </a:solidFill>
                          <a:effectLst/>
                          <a:latin typeface="Calibri"/>
                          <a:ea typeface="MS Gothic"/>
                          <a:cs typeface="Times New Roman"/>
                        </a:rPr>
                        <a:t>Student Engagement</a:t>
                      </a:r>
                      <a:endParaRPr lang="en-US" sz="3600" dirty="0">
                        <a:solidFill>
                          <a:srgbClr val="000000"/>
                        </a:solidFill>
                        <a:effectLst/>
                        <a:latin typeface="Cambria"/>
                        <a:ea typeface="ＭＳ 明朝"/>
                        <a:cs typeface="Times New Roman"/>
                      </a:endParaRPr>
                    </a:p>
                  </a:txBody>
                  <a:tcPr marL="68580" marR="68580" marT="0" marB="0" anchor="ctr">
                    <a:cell3D prstMaterial="dkEdge">
                      <a:bevel w="165100" prst="coolSlant"/>
                      <a:lightRig rig="flood" dir="t"/>
                    </a:cell3D>
                    <a:solidFill>
                      <a:srgbClr val="FAA55A"/>
                    </a:solidFill>
                  </a:tcPr>
                </a:tc>
                <a:tc>
                  <a:txBody>
                    <a:bodyPr/>
                    <a:lstStyle/>
                    <a:p>
                      <a:pPr marL="0" marR="0" algn="ctr">
                        <a:spcBef>
                          <a:spcPts val="0"/>
                        </a:spcBef>
                        <a:spcAft>
                          <a:spcPts val="0"/>
                        </a:spcAft>
                      </a:pPr>
                      <a:r>
                        <a:rPr lang="en-US" sz="3600" b="1" dirty="0">
                          <a:solidFill>
                            <a:srgbClr val="000000"/>
                          </a:solidFill>
                          <a:effectLst/>
                          <a:latin typeface="Calibri"/>
                          <a:ea typeface="MS Gothic"/>
                          <a:cs typeface="Times New Roman"/>
                        </a:rPr>
                        <a:t>Academic Support Strategies</a:t>
                      </a:r>
                      <a:endParaRPr lang="en-US" sz="3600" dirty="0">
                        <a:solidFill>
                          <a:srgbClr val="000000"/>
                        </a:solidFill>
                        <a:effectLst/>
                        <a:latin typeface="Cambria"/>
                        <a:ea typeface="ＭＳ 明朝"/>
                        <a:cs typeface="Times New Roman"/>
                      </a:endParaRPr>
                    </a:p>
                  </a:txBody>
                  <a:tcPr marL="68580" marR="68580" marT="0" marB="0" anchor="ctr">
                    <a:cell3D prstMaterial="dkEdge">
                      <a:bevel w="165100" prst="coolSlant"/>
                      <a:lightRig rig="flood" dir="t"/>
                    </a:cell3D>
                    <a:solidFill>
                      <a:srgbClr val="CCFF37"/>
                    </a:solidFill>
                  </a:tcPr>
                </a:tc>
                <a:tc>
                  <a:txBody>
                    <a:bodyPr/>
                    <a:lstStyle/>
                    <a:p>
                      <a:pPr marL="0" marR="0" algn="ctr">
                        <a:spcBef>
                          <a:spcPts val="0"/>
                        </a:spcBef>
                        <a:spcAft>
                          <a:spcPts val="0"/>
                        </a:spcAft>
                      </a:pPr>
                      <a:r>
                        <a:rPr lang="en-US" sz="3600" b="1" dirty="0" smtClean="0">
                          <a:solidFill>
                            <a:srgbClr val="000000"/>
                          </a:solidFill>
                          <a:effectLst/>
                          <a:latin typeface="+mn-lt"/>
                          <a:ea typeface="MS Gothic"/>
                          <a:cs typeface="Times New Roman"/>
                        </a:rPr>
                        <a:t>Home Community</a:t>
                      </a:r>
                      <a:endParaRPr lang="en-US" sz="3600" dirty="0" smtClean="0">
                        <a:solidFill>
                          <a:srgbClr val="000000"/>
                        </a:solidFill>
                        <a:effectLst/>
                        <a:latin typeface="Cambria"/>
                        <a:ea typeface="ＭＳ 明朝"/>
                        <a:cs typeface="Times New Roman"/>
                      </a:endParaRPr>
                    </a:p>
                    <a:p>
                      <a:pPr marL="0" marR="0" algn="ctr">
                        <a:spcBef>
                          <a:spcPts val="0"/>
                        </a:spcBef>
                        <a:spcAft>
                          <a:spcPts val="0"/>
                        </a:spcAft>
                      </a:pPr>
                      <a:r>
                        <a:rPr lang="en-US" sz="3600" b="1" dirty="0" smtClean="0">
                          <a:solidFill>
                            <a:srgbClr val="000000"/>
                          </a:solidFill>
                          <a:effectLst/>
                          <a:latin typeface="+mn-lt"/>
                          <a:ea typeface="MS Gothic"/>
                          <a:cs typeface="Times New Roman"/>
                        </a:rPr>
                        <a:t>Connections</a:t>
                      </a:r>
                      <a:endParaRPr lang="en-US" sz="3600" dirty="0" smtClean="0">
                        <a:solidFill>
                          <a:srgbClr val="000000"/>
                        </a:solidFill>
                        <a:effectLst/>
                        <a:latin typeface="Cambria"/>
                        <a:ea typeface="ＭＳ 明朝"/>
                        <a:cs typeface="Times New Roman"/>
                      </a:endParaRPr>
                    </a:p>
                  </a:txBody>
                  <a:tcPr anchor="ctr">
                    <a:cell3D prstMaterial="dkEdge">
                      <a:bevel w="165100" prst="coolSlant"/>
                      <a:lightRig rig="flood" dir="t"/>
                    </a:cell3D>
                    <a:solidFill>
                      <a:srgbClr val="C358C7"/>
                    </a:solidFill>
                  </a:tcPr>
                </a:tc>
              </a:tr>
              <a:tr h="2802708">
                <a:tc>
                  <a:txBody>
                    <a:bodyPr/>
                    <a:lstStyle/>
                    <a:p>
                      <a:pPr marL="0" marR="0" algn="ctr">
                        <a:spcBef>
                          <a:spcPts val="0"/>
                        </a:spcBef>
                        <a:spcAft>
                          <a:spcPts val="0"/>
                        </a:spcAft>
                      </a:pPr>
                      <a:r>
                        <a:rPr lang="en-US" sz="3600" b="1" dirty="0" smtClean="0">
                          <a:solidFill>
                            <a:srgbClr val="000000"/>
                          </a:solidFill>
                          <a:effectLst/>
                          <a:latin typeface="+mn-lt"/>
                          <a:ea typeface="MS Gothic"/>
                          <a:cs typeface="Times New Roman"/>
                        </a:rPr>
                        <a:t>English Language Learners</a:t>
                      </a:r>
                      <a:endParaRPr lang="en-US" sz="3600" dirty="0">
                        <a:solidFill>
                          <a:srgbClr val="000000"/>
                        </a:solidFill>
                        <a:effectLst/>
                        <a:latin typeface="Cambria"/>
                        <a:ea typeface="ＭＳ 明朝"/>
                        <a:cs typeface="Times New Roman"/>
                      </a:endParaRPr>
                    </a:p>
                  </a:txBody>
                  <a:tcPr marL="68580" marR="68580" marT="0" marB="0" anchor="ctr">
                    <a:cell3D prstMaterial="dkEdge">
                      <a:bevel w="165100" prst="coolSlant"/>
                      <a:lightRig rig="flood" dir="t"/>
                    </a:cell3D>
                  </a:tcPr>
                </a:tc>
                <a:tc>
                  <a:txBody>
                    <a:bodyPr/>
                    <a:lstStyle/>
                    <a:p>
                      <a:pPr marL="0" marR="0" algn="ctr">
                        <a:spcBef>
                          <a:spcPts val="0"/>
                        </a:spcBef>
                        <a:spcAft>
                          <a:spcPts val="0"/>
                        </a:spcAft>
                      </a:pPr>
                      <a:r>
                        <a:rPr lang="en-US" sz="3600" dirty="0" smtClean="0">
                          <a:solidFill>
                            <a:srgbClr val="000000"/>
                          </a:solidFill>
                          <a:effectLst/>
                          <a:latin typeface="+mn-lt"/>
                          <a:ea typeface="MS Gothic"/>
                          <a:cs typeface="Times New Roman"/>
                        </a:rPr>
                        <a:t>Discourse strategies</a:t>
                      </a:r>
                      <a:endParaRPr lang="en-US" sz="3600" dirty="0">
                        <a:solidFill>
                          <a:srgbClr val="000000"/>
                        </a:solidFill>
                        <a:effectLst/>
                        <a:latin typeface="Cambria"/>
                        <a:ea typeface="ＭＳ 明朝"/>
                        <a:cs typeface="Times New Roman"/>
                      </a:endParaRPr>
                    </a:p>
                  </a:txBody>
                  <a:tcPr marL="68580" marR="68580" marT="0" marB="0">
                    <a:cell3D prstMaterial="dkEdge">
                      <a:bevel w="165100" prst="coolSlant"/>
                      <a:lightRig rig="flood" dir="t"/>
                    </a:cell3D>
                    <a:solidFill>
                      <a:srgbClr val="FAA55A"/>
                    </a:solidFill>
                  </a:tcPr>
                </a:tc>
                <a:tc>
                  <a:txBody>
                    <a:bodyPr/>
                    <a:lstStyle/>
                    <a:p>
                      <a:pPr marL="0" marR="0" algn="ctr">
                        <a:spcBef>
                          <a:spcPts val="0"/>
                        </a:spcBef>
                        <a:spcAft>
                          <a:spcPts val="0"/>
                        </a:spcAft>
                      </a:pPr>
                      <a:r>
                        <a:rPr lang="en-US" sz="3600" dirty="0" smtClean="0">
                          <a:solidFill>
                            <a:srgbClr val="000000"/>
                          </a:solidFill>
                          <a:effectLst/>
                          <a:latin typeface="+mn-lt"/>
                          <a:ea typeface="MS Gothic"/>
                          <a:cs typeface="Times New Roman"/>
                        </a:rPr>
                        <a:t>Language and literacy support</a:t>
                      </a:r>
                      <a:endParaRPr lang="en-US" sz="3600" dirty="0">
                        <a:solidFill>
                          <a:srgbClr val="000000"/>
                        </a:solidFill>
                        <a:effectLst/>
                        <a:latin typeface="Cambria"/>
                        <a:ea typeface="ＭＳ 明朝"/>
                        <a:cs typeface="Times New Roman"/>
                      </a:endParaRPr>
                    </a:p>
                  </a:txBody>
                  <a:tcPr marL="68580" marR="68580" marT="0" marB="0">
                    <a:cell3D prstMaterial="dkEdge">
                      <a:bevel w="165100" prst="coolSlant"/>
                      <a:lightRig rig="flood" dir="t"/>
                    </a:cell3D>
                    <a:solidFill>
                      <a:srgbClr val="CCFF37"/>
                    </a:solidFill>
                  </a:tcPr>
                </a:tc>
                <a:tc>
                  <a:txBody>
                    <a:bodyPr/>
                    <a:lstStyle/>
                    <a:p>
                      <a:pPr marL="0" marR="0" algn="ctr">
                        <a:spcBef>
                          <a:spcPts val="0"/>
                        </a:spcBef>
                        <a:spcAft>
                          <a:spcPts val="0"/>
                        </a:spcAft>
                      </a:pPr>
                      <a:r>
                        <a:rPr lang="en-US" sz="3600" dirty="0" smtClean="0">
                          <a:solidFill>
                            <a:srgbClr val="000000"/>
                          </a:solidFill>
                          <a:effectLst/>
                          <a:latin typeface="+mn-lt"/>
                          <a:ea typeface="MS Gothic"/>
                          <a:cs typeface="Times New Roman"/>
                        </a:rPr>
                        <a:t>Home culture connections; Home language support</a:t>
                      </a:r>
                      <a:endParaRPr lang="en-US" sz="3600" dirty="0" smtClean="0">
                        <a:solidFill>
                          <a:srgbClr val="000000"/>
                        </a:solidFill>
                        <a:effectLst/>
                        <a:latin typeface="Cambria"/>
                        <a:ea typeface="ＭＳ 明朝"/>
                        <a:cs typeface="Times New Roman"/>
                      </a:endParaRPr>
                    </a:p>
                  </a:txBody>
                  <a:tcPr>
                    <a:cell3D prstMaterial="dkEdge">
                      <a:bevel w="165100" prst="coolSlant"/>
                      <a:lightRig rig="flood" dir="t"/>
                    </a:cell3D>
                    <a:solidFill>
                      <a:srgbClr val="C358C7"/>
                    </a:solidFill>
                  </a:tcPr>
                </a:tc>
              </a:tr>
            </a:tbl>
          </a:graphicData>
        </a:graphic>
      </p:graphicFrame>
      <p:sp>
        <p:nvSpPr>
          <p:cNvPr id="5" name="Rectangle 2"/>
          <p:cNvSpPr>
            <a:spLocks noGrp="1"/>
          </p:cNvSpPr>
          <p:nvPr>
            <p:ph type="title"/>
          </p:nvPr>
        </p:nvSpPr>
        <p:spPr bwMode="auto">
          <a:xfrm>
            <a:off x="0" y="23"/>
            <a:ext cx="12192000" cy="1124857"/>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l"/>
            <a:r>
              <a:rPr lang="en-US" b="1" dirty="0" smtClean="0">
                <a:latin typeface="Helvetica" pitchFamily="34" charset="0"/>
                <a:cs typeface="Helvetica" pitchFamily="34" charset="0"/>
              </a:rPr>
              <a:t>  Classroom Strategies</a:t>
            </a:r>
            <a:endParaRPr lang="en-US" b="1" dirty="0">
              <a:latin typeface="Helvetica" pitchFamily="34" charset="0"/>
              <a:cs typeface="Helvetica" pitchFamily="34" charset="0"/>
            </a:endParaRPr>
          </a:p>
        </p:txBody>
      </p:sp>
      <p:sp>
        <p:nvSpPr>
          <p:cNvPr id="6" name="Rectangle 5"/>
          <p:cNvSpPr/>
          <p:nvPr/>
        </p:nvSpPr>
        <p:spPr>
          <a:xfrm>
            <a:off x="3392717" y="1436912"/>
            <a:ext cx="2612572" cy="1973946"/>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dirty="0">
              <a:solidFill>
                <a:prstClr val="white"/>
              </a:solidFill>
            </a:endParaRPr>
          </a:p>
        </p:txBody>
      </p:sp>
      <p:sp>
        <p:nvSpPr>
          <p:cNvPr id="7" name="Rectangle 6"/>
          <p:cNvSpPr/>
          <p:nvPr/>
        </p:nvSpPr>
        <p:spPr>
          <a:xfrm>
            <a:off x="3377206" y="3410858"/>
            <a:ext cx="2628083" cy="2801256"/>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8" name="Rectangle 7"/>
          <p:cNvSpPr/>
          <p:nvPr/>
        </p:nvSpPr>
        <p:spPr>
          <a:xfrm>
            <a:off x="6104470" y="1436912"/>
            <a:ext cx="2640391" cy="1973947"/>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9" name="Rectangle 8"/>
          <p:cNvSpPr/>
          <p:nvPr/>
        </p:nvSpPr>
        <p:spPr>
          <a:xfrm>
            <a:off x="6145219" y="3410868"/>
            <a:ext cx="2607507" cy="2801256"/>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10" name="Rectangle 9"/>
          <p:cNvSpPr/>
          <p:nvPr/>
        </p:nvSpPr>
        <p:spPr>
          <a:xfrm>
            <a:off x="8853716" y="1436912"/>
            <a:ext cx="2794000" cy="1973956"/>
          </a:xfrm>
          <a:prstGeom prst="rect">
            <a:avLst/>
          </a:prstGeom>
          <a:solidFill>
            <a:srgbClr val="333399">
              <a:alpha val="18000"/>
            </a:srgbClr>
          </a:solidFill>
          <a:ln w="28575" cmpd="sng">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
        <p:nvSpPr>
          <p:cNvPr id="11" name="Rectangle 10"/>
          <p:cNvSpPr/>
          <p:nvPr/>
        </p:nvSpPr>
        <p:spPr>
          <a:xfrm>
            <a:off x="8925805" y="3410868"/>
            <a:ext cx="2721911" cy="2801256"/>
          </a:xfrm>
          <a:prstGeom prst="rect">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110" tIns="45565" rIns="91110" bIns="45565" rtlCol="0" anchor="ctr"/>
          <a:lstStyle/>
          <a:p>
            <a:pPr algn="ctr"/>
            <a:endParaRPr lang="en-US">
              <a:solidFill>
                <a:prstClr val="white"/>
              </a:solidFill>
            </a:endParaRPr>
          </a:p>
        </p:txBody>
      </p:sp>
    </p:spTree>
    <p:extLst>
      <p:ext uri="{BB962C8B-B14F-4D97-AF65-F5344CB8AC3E}">
        <p14:creationId xmlns:p14="http://schemas.microsoft.com/office/powerpoint/2010/main" val="3302073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807" fontAlgn="base" hangingPunct="0">
              <a:spcBef>
                <a:spcPct val="0"/>
              </a:spcBef>
              <a:spcAft>
                <a:spcPct val="0"/>
              </a:spcAft>
            </a:pPr>
            <a:endParaRPr lang="en-US" sz="3000" dirty="0">
              <a:solidFill>
                <a:srgbClr val="000000"/>
              </a:solidFill>
              <a:sym typeface="Helvetica Light" charset="0"/>
            </a:endParaRPr>
          </a:p>
        </p:txBody>
      </p:sp>
      <p:sp>
        <p:nvSpPr>
          <p:cNvPr id="19465" name="Rectangle 8"/>
          <p:cNvSpPr>
            <a:spLocks noGrp="1" noChangeArrowheads="1"/>
          </p:cNvSpPr>
          <p:nvPr>
            <p:ph type="title"/>
          </p:nvPr>
        </p:nvSpPr>
        <p:spPr>
          <a:xfrm>
            <a:off x="399144" y="5"/>
            <a:ext cx="11299371" cy="1209973"/>
          </a:xfrm>
        </p:spPr>
        <p:txBody>
          <a:bodyPr lIns="105570" tIns="60328" rIns="105570" bIns="60328"/>
          <a:lstStyle/>
          <a:p>
            <a:pPr algn="l" defTabSz="1082981" eaLnBrk="1"/>
            <a:r>
              <a:rPr lang="en-US" sz="4400" b="1" dirty="0">
                <a:latin typeface="Helvetica"/>
                <a:cs typeface="Helvetica"/>
              </a:rPr>
              <a:t>Classroom Strategies</a:t>
            </a:r>
          </a:p>
        </p:txBody>
      </p:sp>
      <p:sp>
        <p:nvSpPr>
          <p:cNvPr id="19466" name="Rectangle 9"/>
          <p:cNvSpPr>
            <a:spLocks noGrp="1" noChangeArrowheads="1"/>
          </p:cNvSpPr>
          <p:nvPr>
            <p:ph type="body" idx="1"/>
          </p:nvPr>
        </p:nvSpPr>
        <p:spPr>
          <a:xfrm>
            <a:off x="595315" y="1484563"/>
            <a:ext cx="11001375" cy="4837659"/>
          </a:xfrm>
        </p:spPr>
        <p:txBody>
          <a:bodyPr lIns="105570" tIns="60328" rIns="105570" bIns="60328" anchor="t"/>
          <a:lstStyle/>
          <a:p>
            <a:pPr marL="0" indent="0" defTabSz="456105" eaLnBrk="1" fontAlgn="auto" hangingPunct="1">
              <a:spcBef>
                <a:spcPct val="20000"/>
              </a:spcBef>
              <a:spcAft>
                <a:spcPts val="0"/>
              </a:spcAft>
              <a:buSzTx/>
              <a:buNone/>
            </a:pPr>
            <a:r>
              <a:rPr lang="en-US" sz="4000" dirty="0">
                <a:latin typeface="Helvetica" pitchFamily="34" charset="0"/>
                <a:cs typeface="Helvetica" pitchFamily="34" charset="0"/>
              </a:rPr>
              <a:t>Literacy Support Strategy</a:t>
            </a:r>
            <a:endParaRPr lang="en-US" sz="4000" dirty="0">
              <a:latin typeface="Helvetica" pitchFamily="34" charset="0"/>
              <a:ea typeface="Helvetica" charset="0"/>
              <a:cs typeface="Helvetica" pitchFamily="34" charset="0"/>
              <a:sym typeface="Helvetica" charset="0"/>
            </a:endParaRPr>
          </a:p>
        </p:txBody>
      </p:sp>
      <p:sp>
        <p:nvSpPr>
          <p:cNvPr id="2" name="TextBox 1"/>
          <p:cNvSpPr txBox="1"/>
          <p:nvPr/>
        </p:nvSpPr>
        <p:spPr>
          <a:xfrm>
            <a:off x="392556" y="2526733"/>
            <a:ext cx="5064816" cy="2308126"/>
          </a:xfrm>
          <a:prstGeom prst="rect">
            <a:avLst/>
          </a:prstGeom>
          <a:noFill/>
          <a:ln>
            <a:solidFill>
              <a:srgbClr val="4D57CA"/>
            </a:solidFill>
          </a:ln>
          <a:effectLst>
            <a:outerShdw blurRad="50800" dist="38100" dir="5400000" algn="t"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lIns="91231" tIns="45622" rIns="91231" bIns="45622" rtlCol="0">
            <a:spAutoFit/>
          </a:bodyPr>
          <a:lstStyle/>
          <a:p>
            <a:pPr marL="571500" indent="-571500">
              <a:buFont typeface="Arial" pitchFamily="34" charset="0"/>
              <a:buChar char="•"/>
            </a:pPr>
            <a:r>
              <a:rPr lang="en-US" sz="3600" dirty="0">
                <a:solidFill>
                  <a:srgbClr val="000000"/>
                </a:solidFill>
              </a:rPr>
              <a:t>authentic dialogue</a:t>
            </a:r>
          </a:p>
          <a:p>
            <a:pPr marL="571500" indent="-571500">
              <a:buFont typeface="Arial" pitchFamily="34" charset="0"/>
              <a:buChar char="•"/>
            </a:pPr>
            <a:r>
              <a:rPr lang="en-US" sz="3600" dirty="0">
                <a:solidFill>
                  <a:srgbClr val="000000"/>
                </a:solidFill>
              </a:rPr>
              <a:t>sentence frames</a:t>
            </a:r>
          </a:p>
          <a:p>
            <a:pPr marL="571500" indent="-571500">
              <a:buFont typeface="Arial" pitchFamily="34" charset="0"/>
              <a:buChar char="•"/>
            </a:pPr>
            <a:r>
              <a:rPr lang="en-US" sz="3600" dirty="0">
                <a:solidFill>
                  <a:srgbClr val="000000"/>
                </a:solidFill>
              </a:rPr>
              <a:t>picture cards</a:t>
            </a:r>
          </a:p>
          <a:p>
            <a:pPr marL="571500" indent="-571500">
              <a:buFont typeface="Arial" pitchFamily="34" charset="0"/>
              <a:buChar char="•"/>
            </a:pPr>
            <a:r>
              <a:rPr lang="en-US" sz="3600" dirty="0">
                <a:solidFill>
                  <a:srgbClr val="000000"/>
                </a:solidFill>
              </a:rPr>
              <a:t> realia </a:t>
            </a:r>
          </a:p>
        </p:txBody>
      </p:sp>
      <p:pic>
        <p:nvPicPr>
          <p:cNvPr id="11" name="Picture 10"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pic>
        <p:nvPicPr>
          <p:cNvPr id="8" name="Picture 7" descr="ELL girls writ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264" y="2549038"/>
            <a:ext cx="6438743" cy="3642117"/>
          </a:xfrm>
          <a:prstGeom prst="rect">
            <a:avLst/>
          </a:prstGeom>
        </p:spPr>
      </p:pic>
    </p:spTree>
    <p:extLst>
      <p:ext uri="{BB962C8B-B14F-4D97-AF65-F5344CB8AC3E}">
        <p14:creationId xmlns:p14="http://schemas.microsoft.com/office/powerpoint/2010/main" val="1541853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5300" fontAlgn="base" hangingPunct="0">
              <a:spcBef>
                <a:spcPct val="0"/>
              </a:spcBef>
              <a:spcAft>
                <a:spcPct val="0"/>
              </a:spcAft>
            </a:pPr>
            <a:endParaRPr lang="en-US" sz="3000" dirty="0">
              <a:solidFill>
                <a:srgbClr val="000000"/>
              </a:solidFill>
              <a:sym typeface="Helvetica Light" charset="0"/>
            </a:endParaRPr>
          </a:p>
        </p:txBody>
      </p:sp>
      <p:sp>
        <p:nvSpPr>
          <p:cNvPr id="19465" name="Rectangle 8"/>
          <p:cNvSpPr>
            <a:spLocks noGrp="1" noChangeArrowheads="1"/>
          </p:cNvSpPr>
          <p:nvPr>
            <p:ph type="title"/>
          </p:nvPr>
        </p:nvSpPr>
        <p:spPr>
          <a:xfrm>
            <a:off x="562382" y="5"/>
            <a:ext cx="11020020" cy="1209973"/>
          </a:xfrm>
        </p:spPr>
        <p:txBody>
          <a:bodyPr lIns="105024" tIns="60018" rIns="105024" bIns="60018"/>
          <a:lstStyle/>
          <a:p>
            <a:pPr algn="l" defTabSz="1077419" eaLnBrk="1"/>
            <a:r>
              <a:rPr lang="en-US" sz="4800" b="1" kern="1200" dirty="0">
                <a:solidFill>
                  <a:schemeClr val="tx1"/>
                </a:solidFill>
                <a:latin typeface="Helvetica"/>
                <a:cs typeface="Helvetica"/>
              </a:rPr>
              <a:t>Context</a:t>
            </a:r>
            <a:endParaRPr lang="en-US" sz="4800" b="1" dirty="0">
              <a:solidFill>
                <a:schemeClr val="tx1"/>
              </a:solidFill>
              <a:latin typeface="Helvetica"/>
              <a:cs typeface="Helvetica"/>
            </a:endParaRPr>
          </a:p>
        </p:txBody>
      </p:sp>
      <p:sp>
        <p:nvSpPr>
          <p:cNvPr id="19466" name="Rectangle 9"/>
          <p:cNvSpPr>
            <a:spLocks noGrp="1" noChangeArrowheads="1"/>
          </p:cNvSpPr>
          <p:nvPr>
            <p:ph idx="1"/>
          </p:nvPr>
        </p:nvSpPr>
        <p:spPr>
          <a:xfrm>
            <a:off x="635670" y="1576582"/>
            <a:ext cx="9810751" cy="4022029"/>
          </a:xfrm>
        </p:spPr>
        <p:txBody>
          <a:bodyPr lIns="105024" tIns="60018" rIns="105024" bIns="60018" anchor="t"/>
          <a:lstStyle/>
          <a:p>
            <a:pPr marL="0" indent="-1223" defTabSz="453763" eaLnBrk="1" fontAlgn="auto" hangingPunct="1">
              <a:spcBef>
                <a:spcPct val="20000"/>
              </a:spcBef>
              <a:spcAft>
                <a:spcPts val="0"/>
              </a:spcAft>
              <a:buSzTx/>
              <a:buNone/>
            </a:pPr>
            <a:r>
              <a:rPr lang="en-US" sz="3600" kern="1200" dirty="0">
                <a:solidFill>
                  <a:prstClr val="black"/>
                </a:solidFill>
                <a:latin typeface="Helvetica" pitchFamily="34" charset="0"/>
                <a:cs typeface="Helvetica" pitchFamily="34" charset="0"/>
              </a:rPr>
              <a:t>Demographics</a:t>
            </a:r>
          </a:p>
          <a:p>
            <a:pPr marL="0" indent="-1223" defTabSz="453763" eaLnBrk="1" fontAlgn="auto" hangingPunct="1">
              <a:spcBef>
                <a:spcPct val="20000"/>
              </a:spcBef>
              <a:spcAft>
                <a:spcPts val="0"/>
              </a:spcAft>
              <a:buSzTx/>
              <a:buNone/>
            </a:pPr>
            <a:r>
              <a:rPr lang="en-US" sz="3600" kern="1200" dirty="0">
                <a:solidFill>
                  <a:prstClr val="black"/>
                </a:solidFill>
                <a:latin typeface="Helvetica" pitchFamily="34" charset="0"/>
                <a:cs typeface="Helvetica" pitchFamily="34" charset="0"/>
              </a:rPr>
              <a:t>Science Achievement</a:t>
            </a:r>
          </a:p>
          <a:p>
            <a:pPr marL="0" indent="-1223" defTabSz="453763" eaLnBrk="1" fontAlgn="auto" hangingPunct="1">
              <a:spcBef>
                <a:spcPct val="20000"/>
              </a:spcBef>
              <a:spcAft>
                <a:spcPts val="0"/>
              </a:spcAft>
              <a:buSzTx/>
              <a:buNone/>
            </a:pPr>
            <a:r>
              <a:rPr lang="en-US" sz="3600" kern="1200" dirty="0">
                <a:solidFill>
                  <a:prstClr val="black"/>
                </a:solidFill>
                <a:latin typeface="Helvetica" pitchFamily="34" charset="0"/>
                <a:cs typeface="Helvetica" pitchFamily="34" charset="0"/>
              </a:rPr>
              <a:t>Educational Policy</a:t>
            </a:r>
          </a:p>
          <a:p>
            <a:pPr marL="316531" lvl="1" indent="0" defTabSz="453763" eaLnBrk="1" fontAlgn="auto" hangingPunct="1">
              <a:spcBef>
                <a:spcPct val="20000"/>
              </a:spcBef>
              <a:spcAft>
                <a:spcPts val="0"/>
              </a:spcAft>
              <a:buSzTx/>
              <a:buNone/>
            </a:pPr>
            <a:endParaRPr lang="en-US" kern="1200" dirty="0">
              <a:solidFill>
                <a:prstClr val="black"/>
              </a:solidFill>
              <a:latin typeface="Helvetica" pitchFamily="34" charset="0"/>
              <a:cs typeface="Helvetica" pitchFamily="34" charset="0"/>
            </a:endParaRPr>
          </a:p>
          <a:p>
            <a:pPr marL="340318" indent="-340318" defTabSz="453763" eaLnBrk="1" fontAlgn="auto" hangingPunct="1">
              <a:spcBef>
                <a:spcPct val="20000"/>
              </a:spcBef>
              <a:spcAft>
                <a:spcPts val="0"/>
              </a:spcAft>
              <a:buSzTx/>
              <a:buFont typeface="Arial"/>
              <a:buChar char="•"/>
            </a:pPr>
            <a:endParaRPr lang="en-US" sz="1400" kern="1200" dirty="0">
              <a:solidFill>
                <a:prstClr val="black"/>
              </a:solidFill>
              <a:latin typeface="Calibri"/>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0" indent="0" defTabSz="453763" eaLnBrk="1" fontAlgn="auto" hangingPunct="1">
              <a:spcBef>
                <a:spcPct val="20000"/>
              </a:spcBef>
              <a:spcAft>
                <a:spcPts val="0"/>
              </a:spcAft>
              <a:buSzTx/>
              <a:buNone/>
            </a:pPr>
            <a:endParaRPr lang="en-US" sz="1400" kern="1200" dirty="0">
              <a:solidFill>
                <a:prstClr val="black"/>
              </a:solidFill>
              <a:latin typeface="Helvetica" pitchFamily="34" charset="0"/>
              <a:cs typeface="Helvetica" pitchFamily="34" charset="0"/>
            </a:endParaRPr>
          </a:p>
          <a:p>
            <a:pPr marL="129245" indent="-129245" defTabSz="1077419" eaLnBrk="1">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p:txBody>
      </p:sp>
      <p:pic>
        <p:nvPicPr>
          <p:cNvPr id="2" name="Picture 1" descr="file00085463618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525" y="1674764"/>
            <a:ext cx="5493617" cy="46355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360883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p:cNvSpPr>
          <p:nvPr/>
        </p:nvSpPr>
        <p:spPr bwMode="auto">
          <a:xfrm>
            <a:off x="0" y="-167580"/>
            <a:ext cx="12192000" cy="1209973"/>
          </a:xfrm>
          <a:prstGeom prst="rect">
            <a:avLst/>
          </a:prstGeom>
          <a:gradFill rotWithShape="0">
            <a:gsLst>
              <a:gs pos="0">
                <a:srgbClr val="9ACA3C"/>
              </a:gs>
              <a:gs pos="100000">
                <a:srgbClr val="EBF4D8"/>
              </a:gs>
            </a:gsLst>
            <a:lin ang="18900000"/>
          </a:gradFill>
          <a:ln w="28575">
            <a:solidFill>
              <a:srgbClr val="303A96"/>
            </a:solidFill>
            <a:round/>
            <a:headEnd/>
            <a:tailEnd/>
          </a:ln>
        </p:spPr>
        <p:txBody>
          <a:bodyPr lIns="0" tIns="0" rIns="0" bIns="0" anchor="ctr"/>
          <a:lstStyle/>
          <a:p>
            <a:pPr defTabSz="485940" fontAlgn="base" hangingPunct="0">
              <a:spcBef>
                <a:spcPct val="0"/>
              </a:spcBef>
              <a:spcAft>
                <a:spcPct val="0"/>
              </a:spcAft>
            </a:pPr>
            <a:endParaRPr lang="en-US" sz="3000" dirty="0">
              <a:solidFill>
                <a:srgbClr val="000000"/>
              </a:solidFill>
              <a:sym typeface="Helvetica Light"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89862" y="2220127"/>
            <a:ext cx="7671559" cy="5501946"/>
          </a:xfrm>
          <a:prstGeom prst="rect">
            <a:avLst/>
          </a:prstGeom>
          <a:effectLst>
            <a:softEdge rad="635000"/>
          </a:effectLst>
        </p:spPr>
      </p:pic>
      <p:sp>
        <p:nvSpPr>
          <p:cNvPr id="19465" name="Rectangle 8"/>
          <p:cNvSpPr>
            <a:spLocks noGrp="1" noChangeArrowheads="1"/>
          </p:cNvSpPr>
          <p:nvPr>
            <p:ph type="title"/>
          </p:nvPr>
        </p:nvSpPr>
        <p:spPr>
          <a:xfrm>
            <a:off x="308437" y="-167580"/>
            <a:ext cx="10876547" cy="1209973"/>
          </a:xfrm>
        </p:spPr>
        <p:txBody>
          <a:bodyPr lIns="105162" tIns="60097" rIns="105162" bIns="60097"/>
          <a:lstStyle/>
          <a:p>
            <a:pPr algn="l" defTabSz="1078839"/>
            <a:r>
              <a:rPr lang="en-US" b="1" dirty="0" smtClean="0">
                <a:solidFill>
                  <a:prstClr val="black"/>
                </a:solidFill>
                <a:latin typeface="Helvetica"/>
                <a:cs typeface="Helvetica"/>
              </a:rPr>
              <a:t>Demographics</a:t>
            </a:r>
            <a:endParaRPr lang="en-US" sz="3700" b="1" dirty="0">
              <a:latin typeface="Helvetica"/>
              <a:cs typeface="Helvetica"/>
            </a:endParaRPr>
          </a:p>
        </p:txBody>
      </p:sp>
      <p:sp>
        <p:nvSpPr>
          <p:cNvPr id="19466" name="Rectangle 9"/>
          <p:cNvSpPr>
            <a:spLocks noGrp="1" noChangeArrowheads="1"/>
          </p:cNvSpPr>
          <p:nvPr>
            <p:ph idx="1"/>
          </p:nvPr>
        </p:nvSpPr>
        <p:spPr>
          <a:xfrm>
            <a:off x="177427" y="1691416"/>
            <a:ext cx="9810751" cy="4253769"/>
          </a:xfrm>
        </p:spPr>
        <p:txBody>
          <a:bodyPr lIns="105162" tIns="60097" rIns="105162" bIns="60097" anchor="t"/>
          <a:lstStyle/>
          <a:p>
            <a:pPr marL="0" indent="0" defTabSz="454358">
              <a:buNone/>
            </a:pPr>
            <a:r>
              <a:rPr lang="en-US" kern="1200" dirty="0" smtClean="0">
                <a:solidFill>
                  <a:prstClr val="black"/>
                </a:solidFill>
                <a:latin typeface="Helvetica" pitchFamily="34" charset="0"/>
                <a:cs typeface="Helvetica" pitchFamily="34" charset="0"/>
              </a:rPr>
              <a:t>1 </a:t>
            </a:r>
            <a:r>
              <a:rPr lang="en-US" kern="1200" dirty="0">
                <a:solidFill>
                  <a:prstClr val="black"/>
                </a:solidFill>
                <a:latin typeface="Helvetica" pitchFamily="34" charset="0"/>
                <a:cs typeface="Helvetica" pitchFamily="34" charset="0"/>
              </a:rPr>
              <a:t>in 5 students (21%) speak a language other than English at </a:t>
            </a:r>
            <a:r>
              <a:rPr lang="en-US" kern="1200" dirty="0" smtClean="0">
                <a:solidFill>
                  <a:prstClr val="black"/>
                </a:solidFill>
                <a:latin typeface="Helvetica" pitchFamily="34" charset="0"/>
                <a:cs typeface="Helvetica" pitchFamily="34" charset="0"/>
              </a:rPr>
              <a:t>home</a:t>
            </a:r>
          </a:p>
          <a:p>
            <a:pPr marL="0" indent="0" defTabSz="454358">
              <a:buNone/>
            </a:pPr>
            <a:endParaRPr lang="en-US" kern="1200" dirty="0">
              <a:solidFill>
                <a:prstClr val="black"/>
              </a:solidFill>
              <a:latin typeface="Helvetica" pitchFamily="34" charset="0"/>
              <a:cs typeface="Helvetica" pitchFamily="34" charset="0"/>
            </a:endParaRPr>
          </a:p>
          <a:p>
            <a:pPr marL="0" indent="0" defTabSz="454358">
              <a:buNone/>
            </a:pPr>
            <a:r>
              <a:rPr lang="en-US" kern="1200" dirty="0" smtClean="0">
                <a:solidFill>
                  <a:prstClr val="black"/>
                </a:solidFill>
                <a:latin typeface="Helvetica" pitchFamily="34" charset="0"/>
                <a:cs typeface="Helvetica" pitchFamily="34" charset="0"/>
              </a:rPr>
              <a:t>ELL students have </a:t>
            </a:r>
            <a:r>
              <a:rPr lang="en-US" kern="1200" dirty="0">
                <a:solidFill>
                  <a:prstClr val="black"/>
                </a:solidFill>
                <a:latin typeface="Helvetica" pitchFamily="34" charset="0"/>
                <a:cs typeface="Helvetica" pitchFamily="34" charset="0"/>
              </a:rPr>
              <a:t>more than </a:t>
            </a:r>
            <a:endParaRPr lang="en-US" kern="1200" dirty="0" smtClean="0">
              <a:solidFill>
                <a:prstClr val="black"/>
              </a:solidFill>
              <a:latin typeface="Helvetica" pitchFamily="34" charset="0"/>
              <a:cs typeface="Helvetica" pitchFamily="34" charset="0"/>
            </a:endParaRPr>
          </a:p>
          <a:p>
            <a:pPr marL="0" indent="0" defTabSz="454358">
              <a:buNone/>
            </a:pPr>
            <a:r>
              <a:rPr lang="en-US" kern="1200" dirty="0" smtClean="0">
                <a:solidFill>
                  <a:prstClr val="black"/>
                </a:solidFill>
                <a:latin typeface="Helvetica" pitchFamily="34" charset="0"/>
                <a:cs typeface="Helvetica" pitchFamily="34" charset="0"/>
              </a:rPr>
              <a:t>doubled in the past decade</a:t>
            </a:r>
            <a:endParaRPr lang="en-US" kern="1200" dirty="0">
              <a:solidFill>
                <a:prstClr val="black"/>
              </a:solidFill>
              <a:latin typeface="Helvetica" pitchFamily="34" charset="0"/>
              <a:cs typeface="Helvetica" pitchFamily="34" charset="0"/>
            </a:endParaRPr>
          </a:p>
          <a:p>
            <a:pPr marL="340768" indent="-340768" defTabSz="454358">
              <a:buNone/>
            </a:pPr>
            <a:endParaRPr lang="en-US" sz="1200" dirty="0">
              <a:solidFill>
                <a:prstClr val="black"/>
              </a:solidFill>
              <a:latin typeface="Calibri"/>
            </a:endParaRPr>
          </a:p>
          <a:p>
            <a:pPr marL="340768" indent="-340768" defTabSz="454358">
              <a:buNone/>
            </a:pPr>
            <a:r>
              <a:rPr lang="en-US" kern="1200" dirty="0">
                <a:solidFill>
                  <a:srgbClr val="FF0000"/>
                </a:solidFill>
                <a:latin typeface="Calibri"/>
              </a:rPr>
              <a:t>	</a:t>
            </a:r>
            <a:endParaRPr lang="en-US" kern="1200" dirty="0" smtClean="0">
              <a:solidFill>
                <a:srgbClr val="FF0000"/>
              </a:solidFill>
              <a:latin typeface="Calibri"/>
            </a:endParaRPr>
          </a:p>
          <a:p>
            <a:pPr marL="340768" indent="-340768" defTabSz="454358">
              <a:buNone/>
            </a:pPr>
            <a:endParaRPr lang="en-US" sz="1400" dirty="0">
              <a:solidFill>
                <a:prstClr val="black"/>
              </a:solidFill>
              <a:latin typeface="Helvetica" pitchFamily="34" charset="0"/>
              <a:cs typeface="Helvetica" pitchFamily="34" charset="0"/>
            </a:endParaRPr>
          </a:p>
          <a:p>
            <a:pPr marL="129414" indent="-129414" defTabSz="1078839">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p:txBody>
      </p:sp>
      <p:sp>
        <p:nvSpPr>
          <p:cNvPr id="3" name="TextBox 2"/>
          <p:cNvSpPr txBox="1"/>
          <p:nvPr/>
        </p:nvSpPr>
        <p:spPr>
          <a:xfrm>
            <a:off x="1457532" y="5759399"/>
            <a:ext cx="9467596" cy="1101642"/>
          </a:xfrm>
          <a:prstGeom prst="rect">
            <a:avLst/>
          </a:prstGeom>
          <a:noFill/>
        </p:spPr>
        <p:txBody>
          <a:bodyPr wrap="none" lIns="91231" tIns="45622" rIns="91231" bIns="45622" rtlCol="0">
            <a:spAutoFit/>
          </a:bodyPr>
          <a:lstStyle/>
          <a:p>
            <a:pPr marL="340768" indent="-340768" defTabSz="454358">
              <a:spcBef>
                <a:spcPct val="20000"/>
              </a:spcBef>
            </a:pPr>
            <a:endParaRPr lang="en-US" sz="1400" b="1" dirty="0">
              <a:solidFill>
                <a:prstClr val="black"/>
              </a:solidFill>
              <a:latin typeface="Helvetica" pitchFamily="34" charset="0"/>
              <a:cs typeface="Helvetica" pitchFamily="34" charset="0"/>
            </a:endParaRPr>
          </a:p>
          <a:p>
            <a:pPr marL="1291642" lvl="3" indent="-340768" algn="r" defTabSz="454358">
              <a:spcBef>
                <a:spcPct val="20000"/>
              </a:spcBef>
            </a:pPr>
            <a:r>
              <a:rPr lang="en-US" sz="1400" b="1" dirty="0">
                <a:solidFill>
                  <a:prstClr val="black"/>
                </a:solidFill>
                <a:latin typeface="Helvetica" pitchFamily="34" charset="0"/>
                <a:cs typeface="Helvetica" pitchFamily="34" charset="0"/>
              </a:rPr>
              <a:t>National Center for Education Statistics. (2011). </a:t>
            </a:r>
          </a:p>
          <a:p>
            <a:pPr marL="1291642" lvl="3" indent="-340768" algn="r" defTabSz="454358">
              <a:spcBef>
                <a:spcPct val="20000"/>
              </a:spcBef>
            </a:pPr>
            <a:r>
              <a:rPr lang="en-US" sz="1400" b="1" i="1" dirty="0">
                <a:solidFill>
                  <a:prstClr val="black"/>
                </a:solidFill>
                <a:latin typeface="Helvetica" pitchFamily="34" charset="0"/>
                <a:cs typeface="Helvetica" pitchFamily="34" charset="0"/>
              </a:rPr>
              <a:t>The condition of education 2011 </a:t>
            </a:r>
            <a:r>
              <a:rPr lang="en-US" sz="1400" b="1" dirty="0">
                <a:solidFill>
                  <a:prstClr val="black"/>
                </a:solidFill>
                <a:latin typeface="Helvetica" pitchFamily="34" charset="0"/>
                <a:cs typeface="Helvetica" pitchFamily="34" charset="0"/>
              </a:rPr>
              <a:t>(NCES 2011-033). Washington, DC: U.S. Department of Education.</a:t>
            </a:r>
            <a:endParaRPr lang="en-US" sz="1400" b="1" dirty="0">
              <a:solidFill>
                <a:srgbClr val="FF0000"/>
              </a:solidFill>
              <a:latin typeface="Helvetica" pitchFamily="34" charset="0"/>
              <a:cs typeface="Helvetica" pitchFamily="34" charset="0"/>
            </a:endParaRPr>
          </a:p>
          <a:p>
            <a:endParaRPr lang="en-US" b="1" dirty="0">
              <a:solidFill>
                <a:prstClr val="black"/>
              </a:solidFill>
            </a:endParaRPr>
          </a:p>
        </p:txBody>
      </p:sp>
      <p:pic>
        <p:nvPicPr>
          <p:cNvPr id="9" name="Picture 8"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15538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6"/>
            <a:ext cx="12192000" cy="1070429"/>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807"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261265" y="1"/>
            <a:ext cx="11538857" cy="1052286"/>
          </a:xfrm>
        </p:spPr>
        <p:txBody>
          <a:bodyPr lIns="105570" tIns="60328" rIns="105570" bIns="60328"/>
          <a:lstStyle/>
          <a:p>
            <a:pPr algn="l" defTabSz="1082981" eaLnBrk="1"/>
            <a:r>
              <a:rPr lang="en-US" sz="4400" b="1" kern="1200" dirty="0">
                <a:solidFill>
                  <a:prstClr val="black"/>
                </a:solidFill>
                <a:latin typeface="Helvetica"/>
                <a:cs typeface="Helvetica"/>
              </a:rPr>
              <a:t>Science Achievement Gaps</a:t>
            </a:r>
            <a:endParaRPr lang="en-US" sz="3700" b="1" dirty="0">
              <a:latin typeface="Helvetica"/>
              <a:cs typeface="Helvetica"/>
            </a:endParaRPr>
          </a:p>
        </p:txBody>
      </p:sp>
      <p:sp>
        <p:nvSpPr>
          <p:cNvPr id="19466" name="Rectangle 9"/>
          <p:cNvSpPr>
            <a:spLocks noGrp="1" noChangeArrowheads="1"/>
          </p:cNvSpPr>
          <p:nvPr>
            <p:ph idx="1"/>
          </p:nvPr>
        </p:nvSpPr>
        <p:spPr>
          <a:xfrm>
            <a:off x="474666" y="1625600"/>
            <a:ext cx="8887059" cy="3895098"/>
          </a:xfrm>
        </p:spPr>
        <p:txBody>
          <a:bodyPr lIns="105570" tIns="60328" rIns="105570" bIns="60328" anchor="t"/>
          <a:lstStyle/>
          <a:p>
            <a:pPr marL="342080" indent="-342080" defTabSz="456105" eaLnBrk="1" fontAlgn="auto" hangingPunct="1">
              <a:spcBef>
                <a:spcPct val="20000"/>
              </a:spcBef>
              <a:spcAft>
                <a:spcPts val="0"/>
              </a:spcAft>
              <a:buSzTx/>
              <a:buFont typeface="Arial"/>
              <a:buChar char="•"/>
            </a:pPr>
            <a:r>
              <a:rPr lang="en-US" sz="3600" kern="1200" dirty="0">
                <a:solidFill>
                  <a:prstClr val="black"/>
                </a:solidFill>
                <a:latin typeface="Helvetica" pitchFamily="34" charset="0"/>
                <a:cs typeface="Helvetica" pitchFamily="34" charset="0"/>
              </a:rPr>
              <a:t>National Assessment of Educational Progress (NAEP) in Science</a:t>
            </a:r>
          </a:p>
          <a:p>
            <a:pPr marL="741170" lvl="1" indent="-285067" defTabSz="456105" eaLnBrk="1" fontAlgn="auto" hangingPunct="1">
              <a:spcBef>
                <a:spcPct val="20000"/>
              </a:spcBef>
              <a:spcAft>
                <a:spcPts val="0"/>
              </a:spcAft>
              <a:buSzTx/>
              <a:buFont typeface="Arial" pitchFamily="34" charset="0"/>
              <a:buChar char="•"/>
            </a:pPr>
            <a:r>
              <a:rPr lang="en-US" sz="3600" kern="1200" dirty="0">
                <a:solidFill>
                  <a:prstClr val="black"/>
                </a:solidFill>
                <a:latin typeface="Helvetica" pitchFamily="34" charset="0"/>
                <a:cs typeface="Helvetica" pitchFamily="34" charset="0"/>
              </a:rPr>
              <a:t>4th grade</a:t>
            </a:r>
          </a:p>
          <a:p>
            <a:pPr marL="741170" lvl="1" indent="-285067" defTabSz="456105" eaLnBrk="1" fontAlgn="auto" hangingPunct="1">
              <a:spcBef>
                <a:spcPct val="20000"/>
              </a:spcBef>
              <a:spcAft>
                <a:spcPts val="0"/>
              </a:spcAft>
              <a:buSzTx/>
              <a:buFont typeface="Arial" pitchFamily="34" charset="0"/>
              <a:buChar char="•"/>
            </a:pPr>
            <a:r>
              <a:rPr lang="en-US" sz="3600" kern="1200" dirty="0">
                <a:solidFill>
                  <a:prstClr val="black"/>
                </a:solidFill>
                <a:latin typeface="Helvetica" pitchFamily="34" charset="0"/>
                <a:cs typeface="Helvetica" pitchFamily="34" charset="0"/>
              </a:rPr>
              <a:t>8th grade</a:t>
            </a:r>
          </a:p>
          <a:p>
            <a:pPr marL="741170" lvl="1" indent="-285067" defTabSz="456105" eaLnBrk="1" fontAlgn="auto" hangingPunct="1">
              <a:spcBef>
                <a:spcPct val="20000"/>
              </a:spcBef>
              <a:spcAft>
                <a:spcPts val="0"/>
              </a:spcAft>
              <a:buSzTx/>
              <a:buFont typeface="Arial" pitchFamily="34" charset="0"/>
              <a:buChar char="•"/>
            </a:pPr>
            <a:r>
              <a:rPr lang="en-US" sz="3600" kern="1200" dirty="0">
                <a:solidFill>
                  <a:prstClr val="black"/>
                </a:solidFill>
                <a:latin typeface="Helvetica" pitchFamily="34" charset="0"/>
                <a:cs typeface="Helvetica" pitchFamily="34" charset="0"/>
              </a:rPr>
              <a:t>12th grade</a:t>
            </a:r>
          </a:p>
          <a:p>
            <a:pPr marL="342080" indent="-342080" defTabSz="456105" eaLnBrk="1" fontAlgn="auto" hangingPunct="1">
              <a:spcBef>
                <a:spcPct val="20000"/>
              </a:spcBef>
              <a:spcAft>
                <a:spcPts val="0"/>
              </a:spcAft>
              <a:buSzTx/>
              <a:buFont typeface="Arial"/>
              <a:buChar char="•"/>
            </a:pPr>
            <a:endParaRPr lang="en-US" sz="1400" kern="1200" dirty="0">
              <a:solidFill>
                <a:prstClr val="black"/>
              </a:solidFill>
              <a:latin typeface="Calibri"/>
            </a:endParaRPr>
          </a:p>
          <a:p>
            <a:pPr marL="0" indent="0" defTabSz="456105" eaLnBrk="1" fontAlgn="auto" hangingPunct="1">
              <a:spcBef>
                <a:spcPct val="20000"/>
              </a:spcBef>
              <a:spcAft>
                <a:spcPts val="0"/>
              </a:spcAft>
              <a:buSzTx/>
              <a:buNone/>
            </a:pPr>
            <a:endParaRPr lang="en-US" sz="1800" kern="1200" dirty="0">
              <a:solidFill>
                <a:prstClr val="black"/>
              </a:solidFill>
              <a:latin typeface="Calibri"/>
            </a:endParaRPr>
          </a:p>
          <a:p>
            <a:pPr marL="2418106" lvl="7" indent="0" algn="r" defTabSz="456105" fontAlgn="auto" hangingPunct="1">
              <a:spcBef>
                <a:spcPct val="20000"/>
              </a:spcBef>
              <a:spcAft>
                <a:spcPts val="0"/>
              </a:spcAft>
              <a:buSzTx/>
              <a:buNone/>
            </a:pPr>
            <a:r>
              <a:rPr lang="en-US" sz="1800" kern="1200" dirty="0">
                <a:solidFill>
                  <a:prstClr val="black"/>
                </a:solidFill>
                <a:latin typeface="Calibri"/>
              </a:rPr>
              <a:t>National Center for Education Statistics. (2011). </a:t>
            </a:r>
            <a:r>
              <a:rPr lang="en-US" sz="1800" i="1" kern="1200" dirty="0">
                <a:solidFill>
                  <a:prstClr val="black"/>
                </a:solidFill>
                <a:latin typeface="Calibri"/>
              </a:rPr>
              <a:t>The nation’s report card: Science 2009.</a:t>
            </a:r>
            <a:r>
              <a:rPr lang="en-US" sz="1800" kern="1200" dirty="0">
                <a:solidFill>
                  <a:prstClr val="black"/>
                </a:solidFill>
                <a:latin typeface="Calibri"/>
              </a:rPr>
              <a:t> Washington, DC: U.S. Department of Education.</a:t>
            </a:r>
          </a:p>
          <a:p>
            <a:pPr marL="129907" indent="-129907" defTabSz="1082981" eaLnBrk="1">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p:txBody>
      </p:sp>
      <p:pic>
        <p:nvPicPr>
          <p:cNvPr id="9" name="Picture 8"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pic>
        <p:nvPicPr>
          <p:cNvPr id="2" name="Picture 1" descr="MP90040898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2267858"/>
            <a:ext cx="2921000" cy="2921000"/>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10886317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0"/>
            <a:ext cx="12192000" cy="1239640"/>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807"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362878" y="0"/>
            <a:ext cx="11335657" cy="1239640"/>
          </a:xfrm>
        </p:spPr>
        <p:txBody>
          <a:bodyPr lIns="105570" tIns="60328" rIns="105570" bIns="60328"/>
          <a:lstStyle/>
          <a:p>
            <a:pPr algn="l" defTabSz="1082981" eaLnBrk="1"/>
            <a:r>
              <a:rPr lang="en-US" sz="4400" b="1" kern="1200" dirty="0">
                <a:solidFill>
                  <a:prstClr val="black"/>
                </a:solidFill>
                <a:latin typeface="Helvetica"/>
                <a:cs typeface="Helvetica"/>
              </a:rPr>
              <a:t>Science Achievement Gaps</a:t>
            </a:r>
            <a:endParaRPr lang="en-US" sz="3700" b="1" dirty="0">
              <a:latin typeface="Helvetica"/>
              <a:cs typeface="Helvetica"/>
            </a:endParaRPr>
          </a:p>
        </p:txBody>
      </p:sp>
      <p:sp>
        <p:nvSpPr>
          <p:cNvPr id="19466" name="Rectangle 9"/>
          <p:cNvSpPr>
            <a:spLocks noGrp="1" noChangeArrowheads="1"/>
          </p:cNvSpPr>
          <p:nvPr>
            <p:ph idx="1"/>
          </p:nvPr>
        </p:nvSpPr>
        <p:spPr>
          <a:xfrm>
            <a:off x="858676" y="1816822"/>
            <a:ext cx="9810751" cy="4018359"/>
          </a:xfrm>
        </p:spPr>
        <p:txBody>
          <a:bodyPr lIns="105570" tIns="60328" rIns="105570" bIns="60328" anchor="t"/>
          <a:lstStyle/>
          <a:p>
            <a:pPr marL="342080" indent="-342080" defTabSz="456105" eaLnBrk="1" fontAlgn="auto" hangingPunct="1">
              <a:spcBef>
                <a:spcPct val="20000"/>
              </a:spcBef>
              <a:spcAft>
                <a:spcPts val="0"/>
              </a:spcAft>
              <a:buSzTx/>
              <a:buFont typeface="Arial"/>
              <a:buChar char="•"/>
            </a:pPr>
            <a:endParaRPr lang="en-US" sz="1400" kern="1200" dirty="0">
              <a:solidFill>
                <a:prstClr val="black"/>
              </a:solidFill>
              <a:latin typeface="Calibri"/>
            </a:endParaRPr>
          </a:p>
          <a:p>
            <a:pPr marL="129907" indent="-129907" defTabSz="1082981" eaLnBrk="1">
              <a:lnSpc>
                <a:spcPct val="90000"/>
              </a:lnSpc>
              <a:spcBef>
                <a:spcPts val="502"/>
              </a:spcBef>
              <a:buClr>
                <a:srgbClr val="303A96"/>
              </a:buClr>
              <a:buNone/>
            </a:pPr>
            <a:endParaRPr lang="en-US" sz="3000" b="1" dirty="0">
              <a:latin typeface="Helvetica" charset="0"/>
              <a:ea typeface="Helvetica" charset="0"/>
              <a:cs typeface="Helvetica" charset="0"/>
              <a:sym typeface="Helvetica" charset="0"/>
            </a:endParaRPr>
          </a:p>
        </p:txBody>
      </p:sp>
      <p:sp>
        <p:nvSpPr>
          <p:cNvPr id="9" name="TextBox 8"/>
          <p:cNvSpPr txBox="1"/>
          <p:nvPr/>
        </p:nvSpPr>
        <p:spPr>
          <a:xfrm>
            <a:off x="2935378" y="2136655"/>
            <a:ext cx="6082747" cy="369134"/>
          </a:xfrm>
          <a:prstGeom prst="rect">
            <a:avLst/>
          </a:prstGeom>
          <a:noFill/>
        </p:spPr>
        <p:txBody>
          <a:bodyPr wrap="square" lIns="91231" tIns="45622" rIns="91231" bIns="45622" rtlCol="0">
            <a:spAutoFit/>
          </a:bodyPr>
          <a:lstStyle/>
          <a:p>
            <a:pPr defTabSz="912214"/>
            <a:endParaRPr lang="en-US" dirty="0">
              <a:solidFill>
                <a:srgbClr val="000000"/>
              </a:solidFill>
              <a:latin typeface="Helvetica Light"/>
              <a:ea typeface="Helvetica Light"/>
              <a:cs typeface="Helvetica Light"/>
            </a:endParaRPr>
          </a:p>
        </p:txBody>
      </p:sp>
      <p:pic>
        <p:nvPicPr>
          <p:cNvPr id="4" name="Picture 3"/>
          <p:cNvPicPr>
            <a:picLocks noChangeAspect="1"/>
          </p:cNvPicPr>
          <p:nvPr/>
        </p:nvPicPr>
        <p:blipFill>
          <a:blip r:embed="rId3"/>
          <a:stretch>
            <a:fillRect/>
          </a:stretch>
        </p:blipFill>
        <p:spPr>
          <a:xfrm>
            <a:off x="2939887" y="1334843"/>
            <a:ext cx="6078239" cy="498909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87" t="2565" r="2308" b="2333"/>
          <a:stretch/>
        </p:blipFill>
        <p:spPr>
          <a:xfrm>
            <a:off x="2104574" y="1651000"/>
            <a:ext cx="7928428" cy="4989286"/>
          </a:xfrm>
          <a:prstGeom prst="rect">
            <a:avLst/>
          </a:prstGeom>
        </p:spPr>
      </p:pic>
      <p:pic>
        <p:nvPicPr>
          <p:cNvPr id="10" name="Picture 9" descr="image.jpg"/>
          <p:cNvPicPr>
            <a:picLocks noChangeAspect="1"/>
          </p:cNvPicPr>
          <p:nvPr/>
        </p:nvPicPr>
        <p:blipFill>
          <a:blip r:embed="rId5"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14687666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348362" y="1"/>
            <a:ext cx="11276155" cy="1209972"/>
          </a:xfrm>
        </p:spPr>
        <p:txBody>
          <a:bodyPr lIns="105429" tIns="60249" rIns="105429" bIns="60249"/>
          <a:lstStyle/>
          <a:p>
            <a:pPr algn="l" defTabSz="1081555" eaLnBrk="1"/>
            <a:r>
              <a:rPr lang="en-US" sz="4400" b="1" dirty="0">
                <a:cs typeface="Helvetica"/>
              </a:rPr>
              <a:t>Educational Policy – Title 3 Part A</a:t>
            </a:r>
            <a:endParaRPr lang="en-US" sz="3700" b="1" dirty="0">
              <a:cs typeface="Helvetica"/>
            </a:endParaRPr>
          </a:p>
        </p:txBody>
      </p:sp>
      <p:sp>
        <p:nvSpPr>
          <p:cNvPr id="2" name="Content Placeholder 1"/>
          <p:cNvSpPr>
            <a:spLocks noGrp="1"/>
          </p:cNvSpPr>
          <p:nvPr>
            <p:ph idx="1"/>
          </p:nvPr>
        </p:nvSpPr>
        <p:spPr>
          <a:xfrm>
            <a:off x="595818" y="1611085"/>
            <a:ext cx="11102695" cy="4412343"/>
          </a:xfrm>
        </p:spPr>
        <p:txBody>
          <a:bodyPr/>
          <a:lstStyle/>
          <a:p>
            <a:pPr marL="0" indent="0">
              <a:spcBef>
                <a:spcPts val="1800"/>
              </a:spcBef>
              <a:buNone/>
            </a:pPr>
            <a:r>
              <a:rPr lang="en-US" sz="3000" dirty="0"/>
              <a:t>English Language Acquisition, Language Enhancement and Academic Achievement Act</a:t>
            </a:r>
          </a:p>
          <a:p>
            <a:pPr>
              <a:spcBef>
                <a:spcPts val="1800"/>
              </a:spcBef>
            </a:pPr>
            <a:r>
              <a:rPr lang="en-US" sz="3000" dirty="0" smtClean="0"/>
              <a:t>Adequate </a:t>
            </a:r>
            <a:r>
              <a:rPr lang="en-US" sz="3000" dirty="0"/>
              <a:t>Yearly Progress (AYP) in English language proficiency and content </a:t>
            </a:r>
            <a:r>
              <a:rPr lang="en-US" sz="3000" dirty="0" smtClean="0"/>
              <a:t>areas </a:t>
            </a:r>
            <a:endParaRPr lang="en-US" sz="3000" dirty="0"/>
          </a:p>
          <a:p>
            <a:pPr>
              <a:spcBef>
                <a:spcPts val="1800"/>
              </a:spcBef>
            </a:pPr>
            <a:r>
              <a:rPr lang="en-US" sz="3000" dirty="0"/>
              <a:t>Increased accountability of English language learners in content-based academics </a:t>
            </a:r>
          </a:p>
          <a:p>
            <a:pPr>
              <a:spcBef>
                <a:spcPts val="1800"/>
              </a:spcBef>
            </a:pPr>
            <a:r>
              <a:rPr lang="en-US" sz="3000" dirty="0"/>
              <a:t>F</a:t>
            </a:r>
            <a:r>
              <a:rPr lang="en-US" sz="3000" dirty="0" smtClean="0"/>
              <a:t>unding </a:t>
            </a:r>
            <a:r>
              <a:rPr lang="en-US" sz="3000" dirty="0"/>
              <a:t>according to each school’s ability to meet </a:t>
            </a:r>
            <a:r>
              <a:rPr lang="en-US" sz="3000" dirty="0" smtClean="0"/>
              <a:t>AYP</a:t>
            </a:r>
            <a:endParaRPr lang="en-US" sz="3000" dirty="0">
              <a:latin typeface="Helvetica" pitchFamily="34" charset="0"/>
              <a:cs typeface="Helvetica" pitchFamily="34" charset="0"/>
            </a:endParaRPr>
          </a:p>
        </p:txBody>
      </p:sp>
      <p:pic>
        <p:nvPicPr>
          <p:cNvPr id="7" name="Picture 6"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15770174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algn="ctr" defTabSz="487165" fontAlgn="base" hangingPunct="0">
              <a:spcBef>
                <a:spcPct val="0"/>
              </a:spcBef>
              <a:spcAft>
                <a:spcPct val="0"/>
              </a:spcAft>
            </a:pPr>
            <a:endParaRPr lang="en-US" sz="3000" dirty="0">
              <a:solidFill>
                <a:srgbClr val="000000"/>
              </a:solidFill>
              <a:latin typeface="Helvetica Light" charset="0"/>
              <a:ea typeface="Helvetica Light" charset="0"/>
              <a:cs typeface="Helvetica Light" charset="0"/>
              <a:sym typeface="Helvetica Light" charset="0"/>
            </a:endParaRPr>
          </a:p>
        </p:txBody>
      </p:sp>
      <p:sp>
        <p:nvSpPr>
          <p:cNvPr id="19465" name="Rectangle 8"/>
          <p:cNvSpPr>
            <a:spLocks noGrp="1" noChangeArrowheads="1"/>
          </p:cNvSpPr>
          <p:nvPr>
            <p:ph type="title"/>
          </p:nvPr>
        </p:nvSpPr>
        <p:spPr>
          <a:xfrm>
            <a:off x="362879" y="-10044"/>
            <a:ext cx="11437257" cy="1220018"/>
          </a:xfrm>
        </p:spPr>
        <p:txBody>
          <a:bodyPr lIns="105429" tIns="60249" rIns="105429" bIns="60249"/>
          <a:lstStyle/>
          <a:p>
            <a:pPr algn="l" defTabSz="1081555" eaLnBrk="1"/>
            <a:r>
              <a:rPr lang="en-US" sz="4400" b="1" dirty="0">
                <a:latin typeface="Helvetica" pitchFamily="34" charset="0"/>
                <a:cs typeface="Helvetica" pitchFamily="34" charset="0"/>
              </a:rPr>
              <a:t>Educational Policy – Title 3 Part A</a:t>
            </a:r>
            <a:endParaRPr lang="en-US" sz="3700" b="1" dirty="0">
              <a:latin typeface="Helvetica" pitchFamily="34" charset="0"/>
              <a:cs typeface="Helvetica" pitchFamily="34" charset="0"/>
            </a:endParaRPr>
          </a:p>
        </p:txBody>
      </p:sp>
      <p:sp>
        <p:nvSpPr>
          <p:cNvPr id="2" name="Content Placeholder 1"/>
          <p:cNvSpPr>
            <a:spLocks noGrp="1"/>
          </p:cNvSpPr>
          <p:nvPr>
            <p:ph idx="1"/>
          </p:nvPr>
        </p:nvSpPr>
        <p:spPr>
          <a:xfrm>
            <a:off x="568960" y="1804444"/>
            <a:ext cx="10972800" cy="4367100"/>
          </a:xfrm>
        </p:spPr>
        <p:txBody>
          <a:bodyPr/>
          <a:lstStyle/>
          <a:p>
            <a:pPr marL="0" indent="0">
              <a:spcBef>
                <a:spcPts val="1800"/>
              </a:spcBef>
              <a:buNone/>
            </a:pPr>
            <a:r>
              <a:rPr lang="en-US" dirty="0" smtClean="0"/>
              <a:t>Requirements for states:</a:t>
            </a:r>
          </a:p>
          <a:p>
            <a:pPr>
              <a:spcBef>
                <a:spcPts val="1800"/>
              </a:spcBef>
            </a:pPr>
            <a:r>
              <a:rPr lang="en-US" dirty="0" smtClean="0"/>
              <a:t>Implement </a:t>
            </a:r>
            <a:r>
              <a:rPr lang="en-US" dirty="0"/>
              <a:t>English language proficiency tests based </a:t>
            </a:r>
            <a:r>
              <a:rPr lang="en-US" dirty="0" smtClean="0"/>
              <a:t>on </a:t>
            </a:r>
            <a:r>
              <a:rPr lang="en-US" dirty="0"/>
              <a:t>English language proficiency </a:t>
            </a:r>
            <a:r>
              <a:rPr lang="en-US" dirty="0" smtClean="0"/>
              <a:t>standards</a:t>
            </a:r>
          </a:p>
          <a:p>
            <a:pPr>
              <a:spcBef>
                <a:spcPts val="1800"/>
              </a:spcBef>
            </a:pPr>
            <a:r>
              <a:rPr lang="en-US" dirty="0" smtClean="0"/>
              <a:t>Link </a:t>
            </a:r>
            <a:r>
              <a:rPr lang="en-US" dirty="0"/>
              <a:t>to the state’s academic </a:t>
            </a:r>
            <a:r>
              <a:rPr lang="en-US" dirty="0" smtClean="0"/>
              <a:t>standards</a:t>
            </a:r>
          </a:p>
          <a:p>
            <a:pPr>
              <a:spcBef>
                <a:spcPts val="1800"/>
              </a:spcBef>
            </a:pPr>
            <a:r>
              <a:rPr lang="en-US" dirty="0" smtClean="0"/>
              <a:t>Establish proficiency levels (usually </a:t>
            </a:r>
            <a:r>
              <a:rPr lang="en-US" dirty="0"/>
              <a:t>ranging from limited proficiency to proficient</a:t>
            </a:r>
            <a:r>
              <a:rPr lang="en-US" dirty="0" smtClean="0"/>
              <a:t>)</a:t>
            </a:r>
          </a:p>
        </p:txBody>
      </p:sp>
      <p:pic>
        <p:nvPicPr>
          <p:cNvPr id="6" name="Picture 5" descr="image.jpg"/>
          <p:cNvPicPr>
            <a:picLocks noChangeAspect="1"/>
          </p:cNvPicPr>
          <p:nvPr/>
        </p:nvPicPr>
        <p:blipFill>
          <a:blip r:embed="rId3"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8108169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p:cNvPicPr>
            <a:picLocks noChangeAspect="1"/>
          </p:cNvPicPr>
          <p:nvPr/>
        </p:nvPicPr>
        <p:blipFill rotWithShape="1">
          <a:blip r:embed="rId3" cstate="print"/>
          <a:srcRect b="17338"/>
          <a:stretch/>
        </p:blipFill>
        <p:spPr>
          <a:xfrm>
            <a:off x="0" y="1209188"/>
            <a:ext cx="17851259" cy="5735895"/>
          </a:xfrm>
          <a:prstGeom prst="rect">
            <a:avLst/>
          </a:prstGeom>
        </p:spPr>
      </p:pic>
      <p:sp>
        <p:nvSpPr>
          <p:cNvPr id="19459" name="Rectangle 2"/>
          <p:cNvSpPr>
            <a:spLocks/>
          </p:cNvSpPr>
          <p:nvPr/>
        </p:nvSpPr>
        <p:spPr bwMode="auto">
          <a:xfrm>
            <a:off x="0" y="0"/>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defTabSz="481421"/>
            <a:endParaRPr lang="en-US" dirty="0">
              <a:ln w="28575" cmpd="sng">
                <a:solidFill>
                  <a:schemeClr val="tx1"/>
                </a:solidFill>
              </a:ln>
            </a:endParaRPr>
          </a:p>
        </p:txBody>
      </p:sp>
      <p:pic>
        <p:nvPicPr>
          <p:cNvPr id="19460" name="Picture 3" descr="image.jpg"/>
          <p:cNvPicPr>
            <a:picLocks noChangeAspect="1"/>
          </p:cNvPicPr>
          <p:nvPr/>
        </p:nvPicPr>
        <p:blipFill>
          <a:blip r:embed="rId4" cstate="print"/>
          <a:srcRect/>
          <a:stretch>
            <a:fillRect/>
          </a:stretch>
        </p:blipFill>
        <p:spPr bwMode="auto">
          <a:xfrm>
            <a:off x="147471" y="6171661"/>
            <a:ext cx="1680269" cy="609451"/>
          </a:xfrm>
          <a:prstGeom prst="rect">
            <a:avLst/>
          </a:prstGeom>
          <a:noFill/>
          <a:ln w="12700">
            <a:noFill/>
            <a:miter lim="0"/>
            <a:headEnd/>
            <a:tailEnd/>
          </a:ln>
        </p:spPr>
      </p:pic>
      <p:sp>
        <p:nvSpPr>
          <p:cNvPr id="19465" name="Rectangle 8"/>
          <p:cNvSpPr>
            <a:spLocks noGrp="1" noChangeArrowheads="1"/>
          </p:cNvSpPr>
          <p:nvPr>
            <p:ph type="title"/>
          </p:nvPr>
        </p:nvSpPr>
        <p:spPr>
          <a:xfrm>
            <a:off x="465132" y="84981"/>
            <a:ext cx="11179654" cy="1220018"/>
          </a:xfrm>
        </p:spPr>
        <p:txBody>
          <a:bodyPr lIns="104189" tIns="59536" rIns="104189" bIns="59536"/>
          <a:lstStyle/>
          <a:p>
            <a:pPr defTabSz="1068806" eaLnBrk="1"/>
            <a:r>
              <a:rPr lang="en-US" sz="4000" b="1" dirty="0">
                <a:latin typeface="Tahoma" pitchFamily="34" charset="0"/>
                <a:ea typeface="Tahoma" pitchFamily="34" charset="0"/>
                <a:cs typeface="Tahoma" pitchFamily="34" charset="0"/>
              </a:rPr>
              <a:t>Career and College Ready</a:t>
            </a:r>
          </a:p>
        </p:txBody>
      </p:sp>
    </p:spTree>
    <p:extLst>
      <p:ext uri="{BB962C8B-B14F-4D97-AF65-F5344CB8AC3E}">
        <p14:creationId xmlns:p14="http://schemas.microsoft.com/office/powerpoint/2010/main" val="32035771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26638329"/>
              </p:ext>
            </p:extLst>
          </p:nvPr>
        </p:nvGraphicFramePr>
        <p:xfrm>
          <a:off x="158815" y="128025"/>
          <a:ext cx="11546137" cy="6729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7945135" y="4650297"/>
            <a:ext cx="3949148" cy="1938794"/>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231" tIns="45622" rIns="91231" bIns="45622" rtlCol="0">
            <a:spAutoFit/>
          </a:bodyPr>
          <a:lstStyle/>
          <a:p>
            <a:r>
              <a:rPr lang="en-US" sz="4000" dirty="0"/>
              <a:t>Economically</a:t>
            </a:r>
          </a:p>
          <a:p>
            <a:r>
              <a:rPr lang="en-US" sz="4000" dirty="0"/>
              <a:t>Disadvantaged</a:t>
            </a:r>
          </a:p>
          <a:p>
            <a:r>
              <a:rPr lang="en-US" sz="4000" dirty="0"/>
              <a:t>Students</a:t>
            </a:r>
          </a:p>
        </p:txBody>
      </p:sp>
    </p:spTree>
    <p:extLst>
      <p:ext uri="{BB962C8B-B14F-4D97-AF65-F5344CB8AC3E}">
        <p14:creationId xmlns:p14="http://schemas.microsoft.com/office/powerpoint/2010/main" val="121338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
                                            <p:graphicEl>
                                              <a:dgm id="{4E54708E-F8D4-A44F-AA5B-B96E63A049C8}"/>
                                            </p:graphicEl>
                                          </p:spTgt>
                                        </p:tgtEl>
                                        <p:attrNameLst>
                                          <p:attrName>style.visibility</p:attrName>
                                        </p:attrNameLst>
                                      </p:cBhvr>
                                      <p:to>
                                        <p:strVal val="visible"/>
                                      </p:to>
                                    </p:set>
                                    <p:anim calcmode="lin" valueType="num">
                                      <p:cBhvr additive="base">
                                        <p:cTn id="7" dur="500" fill="hold"/>
                                        <p:tgtEl>
                                          <p:spTgt spid="5">
                                            <p:graphicEl>
                                              <a:dgm id="{4E54708E-F8D4-A44F-AA5B-B96E63A049C8}"/>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graphicEl>
                                              <a:dgm id="{4E54708E-F8D4-A44F-AA5B-B96E63A049C8}"/>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
                                            <p:graphicEl>
                                              <a:dgm id="{46531288-8634-4106-8627-4ACA82BB56E8}"/>
                                            </p:graphicEl>
                                          </p:spTgt>
                                        </p:tgtEl>
                                        <p:attrNameLst>
                                          <p:attrName>style.visibility</p:attrName>
                                        </p:attrNameLst>
                                      </p:cBhvr>
                                      <p:to>
                                        <p:strVal val="visible"/>
                                      </p:to>
                                    </p:set>
                                    <p:anim calcmode="lin" valueType="num">
                                      <p:cBhvr additive="base">
                                        <p:cTn id="13" dur="500" fill="hold"/>
                                        <p:tgtEl>
                                          <p:spTgt spid="5">
                                            <p:graphicEl>
                                              <a:dgm id="{46531288-8634-4106-8627-4ACA82BB56E8}"/>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graphicEl>
                                              <a:dgm id="{46531288-8634-4106-8627-4ACA82BB56E8}"/>
                                            </p:graphicEl>
                                          </p:spTgt>
                                        </p:tgtEl>
                                        <p:attrNameLst>
                                          <p:attrName>ppt_y</p:attrName>
                                        </p:attrNameLst>
                                      </p:cBhvr>
                                      <p:tavLst>
                                        <p:tav tm="0">
                                          <p:val>
                                            <p:strVal val="1+#ppt_h/2"/>
                                          </p:val>
                                        </p:tav>
                                        <p:tav tm="100000">
                                          <p:val>
                                            <p:strVal val="#ppt_y"/>
                                          </p:val>
                                        </p:tav>
                                      </p:tavLst>
                                    </p:anim>
                                  </p:childTnLst>
                                </p:cTn>
                              </p:par>
                              <p:par>
                                <p:cTn id="15" presetID="2" presetClass="entr" presetSubtype="12" fill="hold" grpId="0" nodeType="withEffect">
                                  <p:stCondLst>
                                    <p:cond delay="0"/>
                                  </p:stCondLst>
                                  <p:childTnLst>
                                    <p:set>
                                      <p:cBhvr>
                                        <p:cTn id="16" dur="1" fill="hold">
                                          <p:stCondLst>
                                            <p:cond delay="0"/>
                                          </p:stCondLst>
                                        </p:cTn>
                                        <p:tgtEl>
                                          <p:spTgt spid="5">
                                            <p:graphicEl>
                                              <a:dgm id="{F66DC128-7FC5-419D-9B8E-4C69346E0F2E}"/>
                                            </p:graphicEl>
                                          </p:spTgt>
                                        </p:tgtEl>
                                        <p:attrNameLst>
                                          <p:attrName>style.visibility</p:attrName>
                                        </p:attrNameLst>
                                      </p:cBhvr>
                                      <p:to>
                                        <p:strVal val="visible"/>
                                      </p:to>
                                    </p:set>
                                    <p:anim calcmode="lin" valueType="num">
                                      <p:cBhvr additive="base">
                                        <p:cTn id="17" dur="500" fill="hold"/>
                                        <p:tgtEl>
                                          <p:spTgt spid="5">
                                            <p:graphicEl>
                                              <a:dgm id="{F66DC128-7FC5-419D-9B8E-4C69346E0F2E}"/>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graphicEl>
                                              <a:dgm id="{F66DC128-7FC5-419D-9B8E-4C69346E0F2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5">
                                            <p:graphicEl>
                                              <a:dgm id="{E2F1C988-0FEC-4078-8AB5-826C11788D51}"/>
                                            </p:graphicEl>
                                          </p:spTgt>
                                        </p:tgtEl>
                                        <p:attrNameLst>
                                          <p:attrName>style.visibility</p:attrName>
                                        </p:attrNameLst>
                                      </p:cBhvr>
                                      <p:to>
                                        <p:strVal val="visible"/>
                                      </p:to>
                                    </p:set>
                                    <p:anim calcmode="lin" valueType="num">
                                      <p:cBhvr additive="base">
                                        <p:cTn id="23" dur="500" fill="hold"/>
                                        <p:tgtEl>
                                          <p:spTgt spid="5">
                                            <p:graphicEl>
                                              <a:dgm id="{E2F1C988-0FEC-4078-8AB5-826C11788D51}"/>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graphicEl>
                                              <a:dgm id="{E2F1C988-0FEC-4078-8AB5-826C11788D51}"/>
                                            </p:graphicEl>
                                          </p:spTgt>
                                        </p:tgtEl>
                                        <p:attrNameLst>
                                          <p:attrName>ppt_y</p:attrName>
                                        </p:attrNameLst>
                                      </p:cBhvr>
                                      <p:tavLst>
                                        <p:tav tm="0">
                                          <p:val>
                                            <p:strVal val="1+#ppt_h/2"/>
                                          </p:val>
                                        </p:tav>
                                        <p:tav tm="100000">
                                          <p:val>
                                            <p:strVal val="#ppt_y"/>
                                          </p:val>
                                        </p:tav>
                                      </p:tavLst>
                                    </p:anim>
                                  </p:childTnLst>
                                </p:cTn>
                              </p:par>
                              <p:par>
                                <p:cTn id="25" presetID="2" presetClass="entr" presetSubtype="12" fill="hold" grpId="0" nodeType="withEffect">
                                  <p:stCondLst>
                                    <p:cond delay="0"/>
                                  </p:stCondLst>
                                  <p:childTnLst>
                                    <p:set>
                                      <p:cBhvr>
                                        <p:cTn id="26" dur="1" fill="hold">
                                          <p:stCondLst>
                                            <p:cond delay="0"/>
                                          </p:stCondLst>
                                        </p:cTn>
                                        <p:tgtEl>
                                          <p:spTgt spid="5">
                                            <p:graphicEl>
                                              <a:dgm id="{853CDD9A-A720-4E3A-9641-E5C0F8393816}"/>
                                            </p:graphicEl>
                                          </p:spTgt>
                                        </p:tgtEl>
                                        <p:attrNameLst>
                                          <p:attrName>style.visibility</p:attrName>
                                        </p:attrNameLst>
                                      </p:cBhvr>
                                      <p:to>
                                        <p:strVal val="visible"/>
                                      </p:to>
                                    </p:set>
                                    <p:anim calcmode="lin" valueType="num">
                                      <p:cBhvr additive="base">
                                        <p:cTn id="27" dur="500" fill="hold"/>
                                        <p:tgtEl>
                                          <p:spTgt spid="5">
                                            <p:graphicEl>
                                              <a:dgm id="{853CDD9A-A720-4E3A-9641-E5C0F8393816}"/>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graphicEl>
                                              <a:dgm id="{853CDD9A-A720-4E3A-9641-E5C0F8393816}"/>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grpId="0" nodeType="clickEffect">
                                  <p:stCondLst>
                                    <p:cond delay="0"/>
                                  </p:stCondLst>
                                  <p:childTnLst>
                                    <p:set>
                                      <p:cBhvr>
                                        <p:cTn id="32" dur="1" fill="hold">
                                          <p:stCondLst>
                                            <p:cond delay="0"/>
                                          </p:stCondLst>
                                        </p:cTn>
                                        <p:tgtEl>
                                          <p:spTgt spid="5">
                                            <p:graphicEl>
                                              <a:dgm id="{6DDDBC8E-1A0A-471F-B5F2-CEF82C3C790F}"/>
                                            </p:graphicEl>
                                          </p:spTgt>
                                        </p:tgtEl>
                                        <p:attrNameLst>
                                          <p:attrName>style.visibility</p:attrName>
                                        </p:attrNameLst>
                                      </p:cBhvr>
                                      <p:to>
                                        <p:strVal val="visible"/>
                                      </p:to>
                                    </p:set>
                                    <p:anim calcmode="lin" valueType="num">
                                      <p:cBhvr additive="base">
                                        <p:cTn id="33" dur="500" fill="hold"/>
                                        <p:tgtEl>
                                          <p:spTgt spid="5">
                                            <p:graphicEl>
                                              <a:dgm id="{6DDDBC8E-1A0A-471F-B5F2-CEF82C3C790F}"/>
                                            </p:graphic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
                                            <p:graphicEl>
                                              <a:dgm id="{6DDDBC8E-1A0A-471F-B5F2-CEF82C3C790F}"/>
                                            </p:graphicEl>
                                          </p:spTgt>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0"/>
                                  </p:stCondLst>
                                  <p:childTnLst>
                                    <p:set>
                                      <p:cBhvr>
                                        <p:cTn id="36" dur="1" fill="hold">
                                          <p:stCondLst>
                                            <p:cond delay="0"/>
                                          </p:stCondLst>
                                        </p:cTn>
                                        <p:tgtEl>
                                          <p:spTgt spid="5">
                                            <p:graphicEl>
                                              <a:dgm id="{5E929207-8F89-49FC-8B4A-C90041F0BA11}"/>
                                            </p:graphicEl>
                                          </p:spTgt>
                                        </p:tgtEl>
                                        <p:attrNameLst>
                                          <p:attrName>style.visibility</p:attrName>
                                        </p:attrNameLst>
                                      </p:cBhvr>
                                      <p:to>
                                        <p:strVal val="visible"/>
                                      </p:to>
                                    </p:set>
                                    <p:anim calcmode="lin" valueType="num">
                                      <p:cBhvr additive="base">
                                        <p:cTn id="37" dur="500" fill="hold"/>
                                        <p:tgtEl>
                                          <p:spTgt spid="5">
                                            <p:graphicEl>
                                              <a:dgm id="{5E929207-8F89-49FC-8B4A-C90041F0BA11}"/>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graphicEl>
                                              <a:dgm id="{5E929207-8F89-49FC-8B4A-C90041F0BA11}"/>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5">
                                            <p:graphicEl>
                                              <a:dgm id="{65893656-EFC5-4C37-8A23-F2D12EA0B739}"/>
                                            </p:graphicEl>
                                          </p:spTgt>
                                        </p:tgtEl>
                                        <p:attrNameLst>
                                          <p:attrName>style.visibility</p:attrName>
                                        </p:attrNameLst>
                                      </p:cBhvr>
                                      <p:to>
                                        <p:strVal val="visible"/>
                                      </p:to>
                                    </p:set>
                                    <p:anim calcmode="lin" valueType="num">
                                      <p:cBhvr additive="base">
                                        <p:cTn id="43" dur="500" fill="hold"/>
                                        <p:tgtEl>
                                          <p:spTgt spid="5">
                                            <p:graphicEl>
                                              <a:dgm id="{65893656-EFC5-4C37-8A23-F2D12EA0B739}"/>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graphicEl>
                                              <a:dgm id="{65893656-EFC5-4C37-8A23-F2D12EA0B739}"/>
                                            </p:graphicEl>
                                          </p:spTgt>
                                        </p:tgtEl>
                                        <p:attrNameLst>
                                          <p:attrName>ppt_y</p:attrName>
                                        </p:attrNameLst>
                                      </p:cBhvr>
                                      <p:tavLst>
                                        <p:tav tm="0">
                                          <p:val>
                                            <p:strVal val="1+#ppt_h/2"/>
                                          </p:val>
                                        </p:tav>
                                        <p:tav tm="100000">
                                          <p:val>
                                            <p:strVal val="#ppt_y"/>
                                          </p:val>
                                        </p:tav>
                                      </p:tavLst>
                                    </p:anim>
                                  </p:childTnLst>
                                </p:cTn>
                              </p:par>
                              <p:par>
                                <p:cTn id="45" presetID="2" presetClass="entr" presetSubtype="12" fill="hold" grpId="0" nodeType="withEffect">
                                  <p:stCondLst>
                                    <p:cond delay="0"/>
                                  </p:stCondLst>
                                  <p:childTnLst>
                                    <p:set>
                                      <p:cBhvr>
                                        <p:cTn id="46" dur="1" fill="hold">
                                          <p:stCondLst>
                                            <p:cond delay="0"/>
                                          </p:stCondLst>
                                        </p:cTn>
                                        <p:tgtEl>
                                          <p:spTgt spid="5">
                                            <p:graphicEl>
                                              <a:dgm id="{7B18D482-ADB3-462A-AE38-49DF97DC3AF6}"/>
                                            </p:graphicEl>
                                          </p:spTgt>
                                        </p:tgtEl>
                                        <p:attrNameLst>
                                          <p:attrName>style.visibility</p:attrName>
                                        </p:attrNameLst>
                                      </p:cBhvr>
                                      <p:to>
                                        <p:strVal val="visible"/>
                                      </p:to>
                                    </p:set>
                                    <p:anim calcmode="lin" valueType="num">
                                      <p:cBhvr additive="base">
                                        <p:cTn id="47" dur="500" fill="hold"/>
                                        <p:tgtEl>
                                          <p:spTgt spid="5">
                                            <p:graphicEl>
                                              <a:dgm id="{7B18D482-ADB3-462A-AE38-49DF97DC3AF6}"/>
                                            </p:graphic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5">
                                            <p:graphicEl>
                                              <a:dgm id="{7B18D482-ADB3-462A-AE38-49DF97DC3AF6}"/>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circle(out)">
                                      <p:cBhvr>
                                        <p:cTn id="5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p:cNvSpPr>
          <p:nvPr/>
        </p:nvSpPr>
        <p:spPr bwMode="auto">
          <a:xfrm>
            <a:off x="0" y="5"/>
            <a:ext cx="12192000" cy="1209973"/>
          </a:xfrm>
          <a:prstGeom prst="rect">
            <a:avLst/>
          </a:prstGeom>
          <a:gradFill rotWithShape="0">
            <a:gsLst>
              <a:gs pos="0">
                <a:srgbClr val="9ACA3C"/>
              </a:gs>
              <a:gs pos="100000">
                <a:srgbClr val="EBF4D8"/>
              </a:gs>
            </a:gsLst>
            <a:lin ang="18900000"/>
          </a:gradFill>
          <a:ln w="28575" cmpd="sng">
            <a:solidFill>
              <a:srgbClr val="303A96"/>
            </a:solidFill>
            <a:round/>
            <a:headEnd/>
            <a:tailEnd/>
          </a:ln>
        </p:spPr>
        <p:txBody>
          <a:bodyPr lIns="0" tIns="0" rIns="0" bIns="0" anchor="ctr"/>
          <a:lstStyle/>
          <a:p>
            <a:pPr defTabSz="461981"/>
            <a:endParaRPr lang="en-US" dirty="0"/>
          </a:p>
        </p:txBody>
      </p:sp>
      <p:pic>
        <p:nvPicPr>
          <p:cNvPr id="4" name="Picture 3" descr="file3371281797656.jpg"/>
          <p:cNvPicPr>
            <a:picLocks noChangeAspect="1"/>
          </p:cNvPicPr>
          <p:nvPr/>
        </p:nvPicPr>
        <p:blipFill>
          <a:blip r:embed="rId3" cstate="print">
            <a:alphaModFix amt="77000"/>
            <a:extLst>
              <a:ext uri="{28A0092B-C50C-407E-A947-70E740481C1C}">
                <a14:useLocalDpi xmlns:a14="http://schemas.microsoft.com/office/drawing/2010/main" val="0"/>
              </a:ext>
            </a:extLst>
          </a:blip>
          <a:stretch>
            <a:fillRect/>
          </a:stretch>
        </p:blipFill>
        <p:spPr>
          <a:xfrm>
            <a:off x="6448098" y="1781503"/>
            <a:ext cx="5635371" cy="4678168"/>
          </a:xfrm>
          <a:prstGeom prst="rect">
            <a:avLst/>
          </a:prstGeom>
          <a:ln>
            <a:noFill/>
          </a:ln>
          <a:effectLst>
            <a:softEdge rad="112500"/>
          </a:effectLst>
        </p:spPr>
      </p:pic>
      <p:sp>
        <p:nvSpPr>
          <p:cNvPr id="19465" name="Rectangle 8"/>
          <p:cNvSpPr>
            <a:spLocks noGrp="1" noChangeArrowheads="1"/>
          </p:cNvSpPr>
          <p:nvPr>
            <p:ph type="title"/>
          </p:nvPr>
        </p:nvSpPr>
        <p:spPr>
          <a:xfrm>
            <a:off x="318029" y="5"/>
            <a:ext cx="11572875" cy="1209973"/>
          </a:xfrm>
        </p:spPr>
        <p:txBody>
          <a:bodyPr lIns="100007" tIns="57129" rIns="100007" bIns="57129"/>
          <a:lstStyle/>
          <a:p>
            <a:pPr defTabSz="1025660" eaLnBrk="1"/>
            <a:r>
              <a:rPr lang="en-US" sz="4800" b="1" dirty="0">
                <a:solidFill>
                  <a:schemeClr val="tx1"/>
                </a:solidFill>
                <a:latin typeface="Helvetica" pitchFamily="34" charset="0"/>
                <a:cs typeface="Helvetica" pitchFamily="34" charset="0"/>
              </a:rPr>
              <a:t>Each Case Study Includes . . .</a:t>
            </a:r>
            <a:endParaRPr lang="en-US" sz="4800" b="1" dirty="0">
              <a:solidFill>
                <a:schemeClr val="tx1"/>
              </a:solidFill>
              <a:latin typeface="Helvetica" pitchFamily="34" charset="0"/>
              <a:ea typeface="Tahoma" pitchFamily="34" charset="0"/>
              <a:cs typeface="Helvetica" pitchFamily="34" charset="0"/>
            </a:endParaRPr>
          </a:p>
        </p:txBody>
      </p:sp>
      <p:sp>
        <p:nvSpPr>
          <p:cNvPr id="19466" name="Rectangle 9"/>
          <p:cNvSpPr>
            <a:spLocks noGrp="1" noChangeArrowheads="1"/>
          </p:cNvSpPr>
          <p:nvPr>
            <p:ph type="body" idx="1"/>
          </p:nvPr>
        </p:nvSpPr>
        <p:spPr>
          <a:xfrm>
            <a:off x="315318" y="1609719"/>
            <a:ext cx="11411955" cy="4815335"/>
          </a:xfrm>
        </p:spPr>
        <p:txBody>
          <a:bodyPr lIns="100007" tIns="57129" rIns="100007" bIns="57129" anchor="t"/>
          <a:lstStyle/>
          <a:p>
            <a:pPr marL="0" indent="0" defTabSz="1025660" eaLnBrk="1">
              <a:lnSpc>
                <a:spcPct val="90000"/>
              </a:lnSpc>
              <a:spcBef>
                <a:spcPts val="502"/>
              </a:spcBef>
              <a:buClr>
                <a:srgbClr val="303A96"/>
              </a:buClr>
              <a:buNone/>
            </a:pPr>
            <a:r>
              <a:rPr lang="en-US" sz="3000" b="1" dirty="0">
                <a:latin typeface="Helvetica" charset="0"/>
                <a:ea typeface="Helvetica" charset="0"/>
                <a:cs typeface="Helvetica" charset="0"/>
                <a:sym typeface="Helvetica" charset="0"/>
              </a:rPr>
              <a:t>Vignette </a:t>
            </a:r>
          </a:p>
          <a:p>
            <a:pPr marL="635490" lvl="2" indent="0" defTabSz="1025660" eaLnBrk="1">
              <a:lnSpc>
                <a:spcPct val="90000"/>
              </a:lnSpc>
              <a:spcBef>
                <a:spcPts val="502"/>
              </a:spcBef>
              <a:buClr>
                <a:srgbClr val="303A96"/>
              </a:buClr>
              <a:buNone/>
            </a:pPr>
            <a:r>
              <a:rPr lang="en-US" sz="2800" dirty="0">
                <a:latin typeface="Helvetica" charset="0"/>
                <a:ea typeface="Helvetica" charset="0"/>
                <a:cs typeface="Helvetica" charset="0"/>
                <a:sym typeface="Helvetica" charset="0"/>
              </a:rPr>
              <a:t>NGSS connections</a:t>
            </a:r>
          </a:p>
          <a:p>
            <a:pPr marL="635490" lvl="2" indent="0" defTabSz="1025660" eaLnBrk="1">
              <a:lnSpc>
                <a:spcPct val="90000"/>
              </a:lnSpc>
              <a:spcBef>
                <a:spcPts val="502"/>
              </a:spcBef>
              <a:buClr>
                <a:srgbClr val="303A96"/>
              </a:buClr>
              <a:buNone/>
            </a:pPr>
            <a:r>
              <a:rPr lang="en-US" sz="2800" dirty="0">
                <a:latin typeface="Helvetica" charset="0"/>
                <a:ea typeface="Helvetica" charset="0"/>
                <a:cs typeface="Helvetica" charset="0"/>
                <a:sym typeface="Helvetica" charset="0"/>
              </a:rPr>
              <a:t>CCSS ELA and math connections</a:t>
            </a:r>
          </a:p>
          <a:p>
            <a:pPr marL="635490" lvl="2" indent="0" defTabSz="1025660" eaLnBrk="1">
              <a:lnSpc>
                <a:spcPct val="90000"/>
              </a:lnSpc>
              <a:spcBef>
                <a:spcPts val="502"/>
              </a:spcBef>
              <a:buClr>
                <a:srgbClr val="303A96"/>
              </a:buClr>
              <a:buNone/>
            </a:pPr>
            <a:r>
              <a:rPr lang="en-US" sz="2800" dirty="0">
                <a:latin typeface="Helvetica" charset="0"/>
                <a:ea typeface="Helvetica" charset="0"/>
                <a:cs typeface="Helvetica" charset="0"/>
                <a:sym typeface="Helvetica" charset="0"/>
              </a:rPr>
              <a:t>Classroom strategies</a:t>
            </a:r>
          </a:p>
          <a:p>
            <a:pPr marL="0" indent="0" defTabSz="1025660" eaLnBrk="1">
              <a:lnSpc>
                <a:spcPct val="90000"/>
              </a:lnSpc>
              <a:spcBef>
                <a:spcPts val="502"/>
              </a:spcBef>
              <a:buClr>
                <a:srgbClr val="303A96"/>
              </a:buClr>
              <a:buNone/>
            </a:pPr>
            <a:endParaRPr lang="en-US" sz="1000" b="1" dirty="0">
              <a:latin typeface="Helvetica" charset="0"/>
              <a:ea typeface="Helvetica" charset="0"/>
              <a:cs typeface="Helvetica" charset="0"/>
              <a:sym typeface="Helvetica" charset="0"/>
            </a:endParaRPr>
          </a:p>
          <a:p>
            <a:pPr marL="0" indent="0" defTabSz="1025660" eaLnBrk="1">
              <a:lnSpc>
                <a:spcPct val="90000"/>
              </a:lnSpc>
              <a:spcBef>
                <a:spcPts val="502"/>
              </a:spcBef>
              <a:buClr>
                <a:srgbClr val="303A96"/>
              </a:buClr>
              <a:buNone/>
            </a:pPr>
            <a:r>
              <a:rPr lang="en-US" sz="3000" b="1" dirty="0">
                <a:latin typeface="Helvetica" charset="0"/>
                <a:ea typeface="Helvetica" charset="0"/>
                <a:cs typeface="Helvetica" charset="0"/>
                <a:sym typeface="Helvetica" charset="0"/>
              </a:rPr>
              <a:t>Research-Based Classroom Strategies</a:t>
            </a:r>
          </a:p>
          <a:p>
            <a:pPr marL="0" indent="0" defTabSz="1025660" eaLnBrk="1">
              <a:lnSpc>
                <a:spcPct val="90000"/>
              </a:lnSpc>
              <a:spcBef>
                <a:spcPts val="502"/>
              </a:spcBef>
              <a:buClr>
                <a:srgbClr val="303A96"/>
              </a:buClr>
              <a:buNone/>
            </a:pPr>
            <a:endParaRPr lang="en-US" sz="1000" b="1" dirty="0">
              <a:latin typeface="Helvetica" charset="0"/>
              <a:ea typeface="Helvetica" charset="0"/>
              <a:cs typeface="Helvetica" charset="0"/>
              <a:sym typeface="Helvetica" charset="0"/>
            </a:endParaRPr>
          </a:p>
          <a:p>
            <a:pPr marL="0" indent="0" defTabSz="1025660" eaLnBrk="1">
              <a:lnSpc>
                <a:spcPct val="90000"/>
              </a:lnSpc>
              <a:spcBef>
                <a:spcPts val="502"/>
              </a:spcBef>
              <a:buClr>
                <a:srgbClr val="303A96"/>
              </a:buClr>
              <a:buNone/>
            </a:pPr>
            <a:r>
              <a:rPr lang="en-US" sz="3000" b="1" dirty="0">
                <a:latin typeface="Helvetica" charset="0"/>
                <a:ea typeface="Helvetica" charset="0"/>
                <a:cs typeface="Helvetica" charset="0"/>
                <a:sym typeface="Helvetica" charset="0"/>
              </a:rPr>
              <a:t>Context</a:t>
            </a:r>
          </a:p>
          <a:p>
            <a:pPr marL="123007" indent="-123007" defTabSz="1025660" eaLnBrk="1">
              <a:lnSpc>
                <a:spcPct val="90000"/>
              </a:lnSpc>
              <a:spcBef>
                <a:spcPts val="502"/>
              </a:spcBef>
              <a:buClr>
                <a:srgbClr val="303A96"/>
              </a:buClr>
              <a:buNone/>
            </a:pPr>
            <a:r>
              <a:rPr lang="en-US" sz="2800" dirty="0">
                <a:latin typeface="Helvetica" charset="0"/>
                <a:ea typeface="Helvetica" charset="0"/>
                <a:cs typeface="Helvetica" charset="0"/>
                <a:sym typeface="Helvetica" charset="0"/>
              </a:rPr>
              <a:t>      Demographics</a:t>
            </a:r>
          </a:p>
          <a:p>
            <a:pPr marL="123007" indent="-123007" defTabSz="1025660" eaLnBrk="1">
              <a:lnSpc>
                <a:spcPct val="90000"/>
              </a:lnSpc>
              <a:spcBef>
                <a:spcPts val="502"/>
              </a:spcBef>
              <a:buClr>
                <a:srgbClr val="303A96"/>
              </a:buClr>
              <a:buNone/>
            </a:pPr>
            <a:r>
              <a:rPr lang="en-US" sz="2800" dirty="0">
                <a:latin typeface="Helvetica" charset="0"/>
                <a:ea typeface="Helvetica" charset="0"/>
                <a:cs typeface="Helvetica" charset="0"/>
                <a:sym typeface="Helvetica" charset="0"/>
              </a:rPr>
              <a:t>      Science achievement</a:t>
            </a:r>
          </a:p>
          <a:p>
            <a:pPr marL="123007" indent="-123007" defTabSz="1025660" eaLnBrk="1">
              <a:lnSpc>
                <a:spcPct val="90000"/>
              </a:lnSpc>
              <a:spcBef>
                <a:spcPts val="502"/>
              </a:spcBef>
              <a:buClr>
                <a:srgbClr val="303A96"/>
              </a:buClr>
              <a:buNone/>
            </a:pPr>
            <a:r>
              <a:rPr lang="en-US" sz="2800" dirty="0">
                <a:latin typeface="Helvetica" charset="0"/>
                <a:ea typeface="Helvetica" charset="0"/>
                <a:cs typeface="Helvetica" charset="0"/>
                <a:sym typeface="Helvetica" charset="0"/>
              </a:rPr>
              <a:t>      Educational policy</a:t>
            </a:r>
          </a:p>
          <a:p>
            <a:pPr marL="123007" indent="-123007" defTabSz="1025660" eaLnBrk="1">
              <a:lnSpc>
                <a:spcPct val="90000"/>
              </a:lnSpc>
              <a:spcBef>
                <a:spcPts val="502"/>
              </a:spcBef>
              <a:buClr>
                <a:srgbClr val="303A96"/>
              </a:buClr>
              <a:buNone/>
            </a:pPr>
            <a:endParaRPr lang="en-US" sz="1200" dirty="0">
              <a:latin typeface="Helvetica" charset="0"/>
              <a:ea typeface="Helvetica" charset="0"/>
              <a:cs typeface="Helvetica" charset="0"/>
              <a:sym typeface="Helvetica" charset="0"/>
            </a:endParaRPr>
          </a:p>
        </p:txBody>
      </p:sp>
      <p:pic>
        <p:nvPicPr>
          <p:cNvPr id="8" name="Picture 7" descr="image.jpg"/>
          <p:cNvPicPr>
            <a:picLocks noChangeAspect="1"/>
          </p:cNvPicPr>
          <p:nvPr/>
        </p:nvPicPr>
        <p:blipFill>
          <a:blip r:embed="rId4" cstate="print"/>
          <a:srcRect/>
          <a:stretch>
            <a:fillRect/>
          </a:stretch>
        </p:blipFill>
        <p:spPr bwMode="auto">
          <a:xfrm>
            <a:off x="114310" y="6310313"/>
            <a:ext cx="896145" cy="433388"/>
          </a:xfrm>
          <a:prstGeom prst="rect">
            <a:avLst/>
          </a:prstGeom>
          <a:noFill/>
          <a:ln w="12700">
            <a:noFill/>
            <a:miter lim="0"/>
            <a:headEnd/>
            <a:tailEnd/>
          </a:ln>
        </p:spPr>
      </p:pic>
    </p:spTree>
    <p:extLst>
      <p:ext uri="{BB962C8B-B14F-4D97-AF65-F5344CB8AC3E}">
        <p14:creationId xmlns:p14="http://schemas.microsoft.com/office/powerpoint/2010/main" val="2957044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fade">
                                      <p:cBhvr>
                                        <p:cTn id="7" dur="500"/>
                                        <p:tgtEl>
                                          <p:spTgt spid="1946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66">
                                            <p:txEl>
                                              <p:pRg st="1" end="1"/>
                                            </p:txEl>
                                          </p:spTgt>
                                        </p:tgtEl>
                                        <p:attrNameLst>
                                          <p:attrName>style.visibility</p:attrName>
                                        </p:attrNameLst>
                                      </p:cBhvr>
                                      <p:to>
                                        <p:strVal val="visible"/>
                                      </p:to>
                                    </p:set>
                                    <p:animEffect transition="in" filter="fade">
                                      <p:cBhvr>
                                        <p:cTn id="10" dur="500"/>
                                        <p:tgtEl>
                                          <p:spTgt spid="1946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466">
                                            <p:txEl>
                                              <p:pRg st="2" end="2"/>
                                            </p:txEl>
                                          </p:spTgt>
                                        </p:tgtEl>
                                        <p:attrNameLst>
                                          <p:attrName>style.visibility</p:attrName>
                                        </p:attrNameLst>
                                      </p:cBhvr>
                                      <p:to>
                                        <p:strVal val="visible"/>
                                      </p:to>
                                    </p:set>
                                    <p:animEffect transition="in" filter="fade">
                                      <p:cBhvr>
                                        <p:cTn id="13" dur="500"/>
                                        <p:tgtEl>
                                          <p:spTgt spid="1946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466">
                                            <p:txEl>
                                              <p:pRg st="3" end="3"/>
                                            </p:txEl>
                                          </p:spTgt>
                                        </p:tgtEl>
                                        <p:attrNameLst>
                                          <p:attrName>style.visibility</p:attrName>
                                        </p:attrNameLst>
                                      </p:cBhvr>
                                      <p:to>
                                        <p:strVal val="visible"/>
                                      </p:to>
                                    </p:set>
                                    <p:animEffect transition="in" filter="fade">
                                      <p:cBhvr>
                                        <p:cTn id="16" dur="500"/>
                                        <p:tgtEl>
                                          <p:spTgt spid="1946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466">
                                            <p:txEl>
                                              <p:pRg st="5" end="5"/>
                                            </p:txEl>
                                          </p:spTgt>
                                        </p:tgtEl>
                                        <p:attrNameLst>
                                          <p:attrName>style.visibility</p:attrName>
                                        </p:attrNameLst>
                                      </p:cBhvr>
                                      <p:to>
                                        <p:strVal val="visible"/>
                                      </p:to>
                                    </p:set>
                                    <p:animEffect transition="in" filter="fade">
                                      <p:cBhvr>
                                        <p:cTn id="21" dur="500"/>
                                        <p:tgtEl>
                                          <p:spTgt spid="1946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466">
                                            <p:txEl>
                                              <p:pRg st="7" end="7"/>
                                            </p:txEl>
                                          </p:spTgt>
                                        </p:tgtEl>
                                        <p:attrNameLst>
                                          <p:attrName>style.visibility</p:attrName>
                                        </p:attrNameLst>
                                      </p:cBhvr>
                                      <p:to>
                                        <p:strVal val="visible"/>
                                      </p:to>
                                    </p:set>
                                    <p:animEffect transition="in" filter="fade">
                                      <p:cBhvr>
                                        <p:cTn id="26" dur="500"/>
                                        <p:tgtEl>
                                          <p:spTgt spid="19466">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466">
                                            <p:txEl>
                                              <p:pRg st="8" end="8"/>
                                            </p:txEl>
                                          </p:spTgt>
                                        </p:tgtEl>
                                        <p:attrNameLst>
                                          <p:attrName>style.visibility</p:attrName>
                                        </p:attrNameLst>
                                      </p:cBhvr>
                                      <p:to>
                                        <p:strVal val="visible"/>
                                      </p:to>
                                    </p:set>
                                    <p:animEffect transition="in" filter="fade">
                                      <p:cBhvr>
                                        <p:cTn id="31" dur="500"/>
                                        <p:tgtEl>
                                          <p:spTgt spid="19466">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466">
                                            <p:txEl>
                                              <p:pRg st="9" end="9"/>
                                            </p:txEl>
                                          </p:spTgt>
                                        </p:tgtEl>
                                        <p:attrNameLst>
                                          <p:attrName>style.visibility</p:attrName>
                                        </p:attrNameLst>
                                      </p:cBhvr>
                                      <p:to>
                                        <p:strVal val="visible"/>
                                      </p:to>
                                    </p:set>
                                    <p:animEffect transition="in" filter="fade">
                                      <p:cBhvr>
                                        <p:cTn id="36" dur="500"/>
                                        <p:tgtEl>
                                          <p:spTgt spid="19466">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466">
                                            <p:txEl>
                                              <p:pRg st="10" end="10"/>
                                            </p:txEl>
                                          </p:spTgt>
                                        </p:tgtEl>
                                        <p:attrNameLst>
                                          <p:attrName>style.visibility</p:attrName>
                                        </p:attrNameLst>
                                      </p:cBhvr>
                                      <p:to>
                                        <p:strVal val="visible"/>
                                      </p:to>
                                    </p:set>
                                    <p:animEffect transition="in" filter="fade">
                                      <p:cBhvr>
                                        <p:cTn id="41" dur="500"/>
                                        <p:tgtEl>
                                          <p:spTgt spid="1946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4871695"/>
              </p:ext>
            </p:extLst>
          </p:nvPr>
        </p:nvGraphicFramePr>
        <p:xfrm>
          <a:off x="1470014" y="204720"/>
          <a:ext cx="10435379" cy="6352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rot="16200000">
            <a:off x="-2318096" y="3039302"/>
            <a:ext cx="6448930" cy="707232"/>
          </a:xfrm>
          <a:prstGeom prst="rect">
            <a:avLst/>
          </a:prstGeom>
          <a:solidFill>
            <a:srgbClr val="FAA55A"/>
          </a:solidFill>
        </p:spPr>
        <p:txBody>
          <a:bodyPr wrap="square" lIns="90748" tIns="45396" rIns="90748" bIns="45396" rtlCol="0">
            <a:spAutoFit/>
          </a:bodyPr>
          <a:lstStyle/>
          <a:p>
            <a:pPr algn="ctr" defTabSz="907526"/>
            <a:r>
              <a:rPr lang="en-US" sz="4000" b="1" dirty="0">
                <a:solidFill>
                  <a:prstClr val="black"/>
                </a:solidFill>
                <a:cs typeface="Helvetica" pitchFamily="34" charset="0"/>
              </a:rPr>
              <a:t>NGSS </a:t>
            </a:r>
            <a:r>
              <a:rPr lang="en-US" sz="4000" b="1" dirty="0">
                <a:solidFill>
                  <a:srgbClr val="000000"/>
                </a:solidFill>
                <a:cs typeface="Helvetica" pitchFamily="34" charset="0"/>
              </a:rPr>
              <a:t>and CCSS </a:t>
            </a:r>
            <a:r>
              <a:rPr lang="en-US" sz="4000" b="1" dirty="0">
                <a:solidFill>
                  <a:prstClr val="black"/>
                </a:solidFill>
              </a:rPr>
              <a:t>Connections</a:t>
            </a:r>
          </a:p>
        </p:txBody>
      </p:sp>
    </p:spTree>
    <p:extLst>
      <p:ext uri="{BB962C8B-B14F-4D97-AF65-F5344CB8AC3E}">
        <p14:creationId xmlns:p14="http://schemas.microsoft.com/office/powerpoint/2010/main" val="263801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F82D8E0F-2341-3141-BB97-087E7012913D}"/>
                                            </p:graphicEl>
                                          </p:spTgt>
                                        </p:tgtEl>
                                        <p:attrNameLst>
                                          <p:attrName>style.visibility</p:attrName>
                                        </p:attrNameLst>
                                      </p:cBhvr>
                                      <p:to>
                                        <p:strVal val="visible"/>
                                      </p:to>
                                    </p:set>
                                    <p:animEffect transition="in" filter="fade">
                                      <p:cBhvr>
                                        <p:cTn id="7" dur="1000"/>
                                        <p:tgtEl>
                                          <p:spTgt spid="2">
                                            <p:graphicEl>
                                              <a:dgm id="{F82D8E0F-2341-3141-BB97-087E7012913D}"/>
                                            </p:graphicEl>
                                          </p:spTgt>
                                        </p:tgtEl>
                                      </p:cBhvr>
                                    </p:animEffect>
                                    <p:anim calcmode="lin" valueType="num">
                                      <p:cBhvr>
                                        <p:cTn id="8" dur="1000" fill="hold"/>
                                        <p:tgtEl>
                                          <p:spTgt spid="2">
                                            <p:graphicEl>
                                              <a:dgm id="{F82D8E0F-2341-3141-BB97-087E7012913D}"/>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F82D8E0F-2341-3141-BB97-087E7012913D}"/>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EF79BFA5-FCDA-E24C-B8E4-769A3187D8DF}"/>
                                            </p:graphicEl>
                                          </p:spTgt>
                                        </p:tgtEl>
                                        <p:attrNameLst>
                                          <p:attrName>style.visibility</p:attrName>
                                        </p:attrNameLst>
                                      </p:cBhvr>
                                      <p:to>
                                        <p:strVal val="visible"/>
                                      </p:to>
                                    </p:set>
                                    <p:animEffect transition="in" filter="fade">
                                      <p:cBhvr>
                                        <p:cTn id="12" dur="1000"/>
                                        <p:tgtEl>
                                          <p:spTgt spid="2">
                                            <p:graphicEl>
                                              <a:dgm id="{EF79BFA5-FCDA-E24C-B8E4-769A3187D8DF}"/>
                                            </p:graphicEl>
                                          </p:spTgt>
                                        </p:tgtEl>
                                      </p:cBhvr>
                                    </p:animEffect>
                                    <p:anim calcmode="lin" valueType="num">
                                      <p:cBhvr>
                                        <p:cTn id="13" dur="1000" fill="hold"/>
                                        <p:tgtEl>
                                          <p:spTgt spid="2">
                                            <p:graphicEl>
                                              <a:dgm id="{EF79BFA5-FCDA-E24C-B8E4-769A3187D8DF}"/>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EF79BFA5-FCDA-E24C-B8E4-769A3187D8DF}"/>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2CF7ACDF-CC2D-E346-8BD9-47979F1D9153}"/>
                                            </p:graphicEl>
                                          </p:spTgt>
                                        </p:tgtEl>
                                        <p:attrNameLst>
                                          <p:attrName>style.visibility</p:attrName>
                                        </p:attrNameLst>
                                      </p:cBhvr>
                                      <p:to>
                                        <p:strVal val="visible"/>
                                      </p:to>
                                    </p:set>
                                    <p:animEffect transition="in" filter="fade">
                                      <p:cBhvr>
                                        <p:cTn id="19" dur="1000"/>
                                        <p:tgtEl>
                                          <p:spTgt spid="2">
                                            <p:graphicEl>
                                              <a:dgm id="{2CF7ACDF-CC2D-E346-8BD9-47979F1D9153}"/>
                                            </p:graphicEl>
                                          </p:spTgt>
                                        </p:tgtEl>
                                      </p:cBhvr>
                                    </p:animEffect>
                                    <p:anim calcmode="lin" valueType="num">
                                      <p:cBhvr>
                                        <p:cTn id="20" dur="1000" fill="hold"/>
                                        <p:tgtEl>
                                          <p:spTgt spid="2">
                                            <p:graphicEl>
                                              <a:dgm id="{2CF7ACDF-CC2D-E346-8BD9-47979F1D9153}"/>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2CF7ACDF-CC2D-E346-8BD9-47979F1D9153}"/>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F30387ED-B01D-3341-BA1C-3FC578E9E8C7}"/>
                                            </p:graphicEl>
                                          </p:spTgt>
                                        </p:tgtEl>
                                        <p:attrNameLst>
                                          <p:attrName>style.visibility</p:attrName>
                                        </p:attrNameLst>
                                      </p:cBhvr>
                                      <p:to>
                                        <p:strVal val="visible"/>
                                      </p:to>
                                    </p:set>
                                    <p:animEffect transition="in" filter="fade">
                                      <p:cBhvr>
                                        <p:cTn id="24" dur="1000"/>
                                        <p:tgtEl>
                                          <p:spTgt spid="2">
                                            <p:graphicEl>
                                              <a:dgm id="{F30387ED-B01D-3341-BA1C-3FC578E9E8C7}"/>
                                            </p:graphicEl>
                                          </p:spTgt>
                                        </p:tgtEl>
                                      </p:cBhvr>
                                    </p:animEffect>
                                    <p:anim calcmode="lin" valueType="num">
                                      <p:cBhvr>
                                        <p:cTn id="25" dur="1000" fill="hold"/>
                                        <p:tgtEl>
                                          <p:spTgt spid="2">
                                            <p:graphicEl>
                                              <a:dgm id="{F30387ED-B01D-3341-BA1C-3FC578E9E8C7}"/>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F30387ED-B01D-3341-BA1C-3FC578E9E8C7}"/>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1418D59E-40A7-F347-BFA9-98066ABA4C4E}"/>
                                            </p:graphicEl>
                                          </p:spTgt>
                                        </p:tgtEl>
                                        <p:attrNameLst>
                                          <p:attrName>style.visibility</p:attrName>
                                        </p:attrNameLst>
                                      </p:cBhvr>
                                      <p:to>
                                        <p:strVal val="visible"/>
                                      </p:to>
                                    </p:set>
                                    <p:animEffect transition="in" filter="fade">
                                      <p:cBhvr>
                                        <p:cTn id="31" dur="1000"/>
                                        <p:tgtEl>
                                          <p:spTgt spid="2">
                                            <p:graphicEl>
                                              <a:dgm id="{1418D59E-40A7-F347-BFA9-98066ABA4C4E}"/>
                                            </p:graphicEl>
                                          </p:spTgt>
                                        </p:tgtEl>
                                      </p:cBhvr>
                                    </p:animEffect>
                                    <p:anim calcmode="lin" valueType="num">
                                      <p:cBhvr>
                                        <p:cTn id="32" dur="1000" fill="hold"/>
                                        <p:tgtEl>
                                          <p:spTgt spid="2">
                                            <p:graphicEl>
                                              <a:dgm id="{1418D59E-40A7-F347-BFA9-98066ABA4C4E}"/>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1418D59E-40A7-F347-BFA9-98066ABA4C4E}"/>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67BFBC98-9352-2540-B4D6-91B8CF4B7FF0}"/>
                                            </p:graphicEl>
                                          </p:spTgt>
                                        </p:tgtEl>
                                        <p:attrNameLst>
                                          <p:attrName>style.visibility</p:attrName>
                                        </p:attrNameLst>
                                      </p:cBhvr>
                                      <p:to>
                                        <p:strVal val="visible"/>
                                      </p:to>
                                    </p:set>
                                    <p:animEffect transition="in" filter="fade">
                                      <p:cBhvr>
                                        <p:cTn id="36" dur="1000"/>
                                        <p:tgtEl>
                                          <p:spTgt spid="2">
                                            <p:graphicEl>
                                              <a:dgm id="{67BFBC98-9352-2540-B4D6-91B8CF4B7FF0}"/>
                                            </p:graphicEl>
                                          </p:spTgt>
                                        </p:tgtEl>
                                      </p:cBhvr>
                                    </p:animEffect>
                                    <p:anim calcmode="lin" valueType="num">
                                      <p:cBhvr>
                                        <p:cTn id="37" dur="1000" fill="hold"/>
                                        <p:tgtEl>
                                          <p:spTgt spid="2">
                                            <p:graphicEl>
                                              <a:dgm id="{67BFBC98-9352-2540-B4D6-91B8CF4B7FF0}"/>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67BFBC98-9352-2540-B4D6-91B8CF4B7FF0}"/>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graphicEl>
                                              <a:dgm id="{271B36AE-1A2C-A14F-A75A-B4D19ADC11C6}"/>
                                            </p:graphicEl>
                                          </p:spTgt>
                                        </p:tgtEl>
                                        <p:attrNameLst>
                                          <p:attrName>style.visibility</p:attrName>
                                        </p:attrNameLst>
                                      </p:cBhvr>
                                      <p:to>
                                        <p:strVal val="visible"/>
                                      </p:to>
                                    </p:set>
                                    <p:animEffect transition="in" filter="fade">
                                      <p:cBhvr>
                                        <p:cTn id="43" dur="1000"/>
                                        <p:tgtEl>
                                          <p:spTgt spid="2">
                                            <p:graphicEl>
                                              <a:dgm id="{271B36AE-1A2C-A14F-A75A-B4D19ADC11C6}"/>
                                            </p:graphicEl>
                                          </p:spTgt>
                                        </p:tgtEl>
                                      </p:cBhvr>
                                    </p:animEffect>
                                    <p:anim calcmode="lin" valueType="num">
                                      <p:cBhvr>
                                        <p:cTn id="44" dur="1000" fill="hold"/>
                                        <p:tgtEl>
                                          <p:spTgt spid="2">
                                            <p:graphicEl>
                                              <a:dgm id="{271B36AE-1A2C-A14F-A75A-B4D19ADC11C6}"/>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271B36AE-1A2C-A14F-A75A-B4D19ADC11C6}"/>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graphicEl>
                                              <a:dgm id="{79CC1693-278C-8843-959F-76C94ABA989E}"/>
                                            </p:graphicEl>
                                          </p:spTgt>
                                        </p:tgtEl>
                                        <p:attrNameLst>
                                          <p:attrName>style.visibility</p:attrName>
                                        </p:attrNameLst>
                                      </p:cBhvr>
                                      <p:to>
                                        <p:strVal val="visible"/>
                                      </p:to>
                                    </p:set>
                                    <p:animEffect transition="in" filter="fade">
                                      <p:cBhvr>
                                        <p:cTn id="48" dur="1000"/>
                                        <p:tgtEl>
                                          <p:spTgt spid="2">
                                            <p:graphicEl>
                                              <a:dgm id="{79CC1693-278C-8843-959F-76C94ABA989E}"/>
                                            </p:graphicEl>
                                          </p:spTgt>
                                        </p:tgtEl>
                                      </p:cBhvr>
                                    </p:animEffect>
                                    <p:anim calcmode="lin" valueType="num">
                                      <p:cBhvr>
                                        <p:cTn id="49" dur="1000" fill="hold"/>
                                        <p:tgtEl>
                                          <p:spTgt spid="2">
                                            <p:graphicEl>
                                              <a:dgm id="{79CC1693-278C-8843-959F-76C94ABA989E}"/>
                                            </p:graphicEl>
                                          </p:spTgt>
                                        </p:tgtEl>
                                        <p:attrNameLst>
                                          <p:attrName>ppt_x</p:attrName>
                                        </p:attrNameLst>
                                      </p:cBhvr>
                                      <p:tavLst>
                                        <p:tav tm="0">
                                          <p:val>
                                            <p:strVal val="#ppt_x"/>
                                          </p:val>
                                        </p:tav>
                                        <p:tav tm="100000">
                                          <p:val>
                                            <p:strVal val="#ppt_x"/>
                                          </p:val>
                                        </p:tav>
                                      </p:tavLst>
                                    </p:anim>
                                    <p:anim calcmode="lin" valueType="num">
                                      <p:cBhvr>
                                        <p:cTn id="50" dur="1000" fill="hold"/>
                                        <p:tgtEl>
                                          <p:spTgt spid="2">
                                            <p:graphicEl>
                                              <a:dgm id="{79CC1693-278C-8843-959F-76C94ABA989E}"/>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
                                            <p:graphicEl>
                                              <a:dgm id="{769B8812-917F-3343-B283-6B237A9A5186}"/>
                                            </p:graphicEl>
                                          </p:spTgt>
                                        </p:tgtEl>
                                        <p:attrNameLst>
                                          <p:attrName>style.visibility</p:attrName>
                                        </p:attrNameLst>
                                      </p:cBhvr>
                                      <p:to>
                                        <p:strVal val="visible"/>
                                      </p:to>
                                    </p:set>
                                    <p:animEffect transition="in" filter="fade">
                                      <p:cBhvr>
                                        <p:cTn id="55" dur="1000"/>
                                        <p:tgtEl>
                                          <p:spTgt spid="2">
                                            <p:graphicEl>
                                              <a:dgm id="{769B8812-917F-3343-B283-6B237A9A5186}"/>
                                            </p:graphicEl>
                                          </p:spTgt>
                                        </p:tgtEl>
                                      </p:cBhvr>
                                    </p:animEffect>
                                    <p:anim calcmode="lin" valueType="num">
                                      <p:cBhvr>
                                        <p:cTn id="56" dur="1000" fill="hold"/>
                                        <p:tgtEl>
                                          <p:spTgt spid="2">
                                            <p:graphicEl>
                                              <a:dgm id="{769B8812-917F-3343-B283-6B237A9A5186}"/>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769B8812-917F-3343-B283-6B237A9A5186}"/>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
                                            <p:graphicEl>
                                              <a:dgm id="{ADBBC20B-474D-424D-8CD7-9445011CD177}"/>
                                            </p:graphicEl>
                                          </p:spTgt>
                                        </p:tgtEl>
                                        <p:attrNameLst>
                                          <p:attrName>style.visibility</p:attrName>
                                        </p:attrNameLst>
                                      </p:cBhvr>
                                      <p:to>
                                        <p:strVal val="visible"/>
                                      </p:to>
                                    </p:set>
                                    <p:animEffect transition="in" filter="fade">
                                      <p:cBhvr>
                                        <p:cTn id="60" dur="1000"/>
                                        <p:tgtEl>
                                          <p:spTgt spid="2">
                                            <p:graphicEl>
                                              <a:dgm id="{ADBBC20B-474D-424D-8CD7-9445011CD177}"/>
                                            </p:graphicEl>
                                          </p:spTgt>
                                        </p:tgtEl>
                                      </p:cBhvr>
                                    </p:animEffect>
                                    <p:anim calcmode="lin" valueType="num">
                                      <p:cBhvr>
                                        <p:cTn id="61" dur="1000" fill="hold"/>
                                        <p:tgtEl>
                                          <p:spTgt spid="2">
                                            <p:graphicEl>
                                              <a:dgm id="{ADBBC20B-474D-424D-8CD7-9445011CD177}"/>
                                            </p:graphicEl>
                                          </p:spTgt>
                                        </p:tgtEl>
                                        <p:attrNameLst>
                                          <p:attrName>ppt_x</p:attrName>
                                        </p:attrNameLst>
                                      </p:cBhvr>
                                      <p:tavLst>
                                        <p:tav tm="0">
                                          <p:val>
                                            <p:strVal val="#ppt_x"/>
                                          </p:val>
                                        </p:tav>
                                        <p:tav tm="100000">
                                          <p:val>
                                            <p:strVal val="#ppt_x"/>
                                          </p:val>
                                        </p:tav>
                                      </p:tavLst>
                                    </p:anim>
                                    <p:anim calcmode="lin" valueType="num">
                                      <p:cBhvr>
                                        <p:cTn id="62" dur="1000" fill="hold"/>
                                        <p:tgtEl>
                                          <p:spTgt spid="2">
                                            <p:graphicEl>
                                              <a:dgm id="{ADBBC20B-474D-424D-8CD7-9445011CD177}"/>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
                                            <p:graphicEl>
                                              <a:dgm id="{3F7906A5-757C-634A-B003-90DCBC1CBECE}"/>
                                            </p:graphicEl>
                                          </p:spTgt>
                                        </p:tgtEl>
                                        <p:attrNameLst>
                                          <p:attrName>style.visibility</p:attrName>
                                        </p:attrNameLst>
                                      </p:cBhvr>
                                      <p:to>
                                        <p:strVal val="visible"/>
                                      </p:to>
                                    </p:set>
                                    <p:animEffect transition="in" filter="fade">
                                      <p:cBhvr>
                                        <p:cTn id="67" dur="1000"/>
                                        <p:tgtEl>
                                          <p:spTgt spid="2">
                                            <p:graphicEl>
                                              <a:dgm id="{3F7906A5-757C-634A-B003-90DCBC1CBECE}"/>
                                            </p:graphicEl>
                                          </p:spTgt>
                                        </p:tgtEl>
                                      </p:cBhvr>
                                    </p:animEffect>
                                    <p:anim calcmode="lin" valueType="num">
                                      <p:cBhvr>
                                        <p:cTn id="68" dur="1000" fill="hold"/>
                                        <p:tgtEl>
                                          <p:spTgt spid="2">
                                            <p:graphicEl>
                                              <a:dgm id="{3F7906A5-757C-634A-B003-90DCBC1CBECE}"/>
                                            </p:graphicEl>
                                          </p:spTgt>
                                        </p:tgtEl>
                                        <p:attrNameLst>
                                          <p:attrName>ppt_x</p:attrName>
                                        </p:attrNameLst>
                                      </p:cBhvr>
                                      <p:tavLst>
                                        <p:tav tm="0">
                                          <p:val>
                                            <p:strVal val="#ppt_x"/>
                                          </p:val>
                                        </p:tav>
                                        <p:tav tm="100000">
                                          <p:val>
                                            <p:strVal val="#ppt_x"/>
                                          </p:val>
                                        </p:tav>
                                      </p:tavLst>
                                    </p:anim>
                                    <p:anim calcmode="lin" valueType="num">
                                      <p:cBhvr>
                                        <p:cTn id="69" dur="1000" fill="hold"/>
                                        <p:tgtEl>
                                          <p:spTgt spid="2">
                                            <p:graphicEl>
                                              <a:dgm id="{3F7906A5-757C-634A-B003-90DCBC1CBECE}"/>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
                                            <p:graphicEl>
                                              <a:dgm id="{16701B4E-A2BD-CB48-BDB5-80740582CF62}"/>
                                            </p:graphicEl>
                                          </p:spTgt>
                                        </p:tgtEl>
                                        <p:attrNameLst>
                                          <p:attrName>style.visibility</p:attrName>
                                        </p:attrNameLst>
                                      </p:cBhvr>
                                      <p:to>
                                        <p:strVal val="visible"/>
                                      </p:to>
                                    </p:set>
                                    <p:animEffect transition="in" filter="fade">
                                      <p:cBhvr>
                                        <p:cTn id="72" dur="1000"/>
                                        <p:tgtEl>
                                          <p:spTgt spid="2">
                                            <p:graphicEl>
                                              <a:dgm id="{16701B4E-A2BD-CB48-BDB5-80740582CF62}"/>
                                            </p:graphicEl>
                                          </p:spTgt>
                                        </p:tgtEl>
                                      </p:cBhvr>
                                    </p:animEffect>
                                    <p:anim calcmode="lin" valueType="num">
                                      <p:cBhvr>
                                        <p:cTn id="73" dur="1000" fill="hold"/>
                                        <p:tgtEl>
                                          <p:spTgt spid="2">
                                            <p:graphicEl>
                                              <a:dgm id="{16701B4E-A2BD-CB48-BDB5-80740582CF62}"/>
                                            </p:graphicEl>
                                          </p:spTgt>
                                        </p:tgtEl>
                                        <p:attrNameLst>
                                          <p:attrName>ppt_x</p:attrName>
                                        </p:attrNameLst>
                                      </p:cBhvr>
                                      <p:tavLst>
                                        <p:tav tm="0">
                                          <p:val>
                                            <p:strVal val="#ppt_x"/>
                                          </p:val>
                                        </p:tav>
                                        <p:tav tm="100000">
                                          <p:val>
                                            <p:strVal val="#ppt_x"/>
                                          </p:val>
                                        </p:tav>
                                      </p:tavLst>
                                    </p:anim>
                                    <p:anim calcmode="lin" valueType="num">
                                      <p:cBhvr>
                                        <p:cTn id="74" dur="1000" fill="hold"/>
                                        <p:tgtEl>
                                          <p:spTgt spid="2">
                                            <p:graphicEl>
                                              <a:dgm id="{16701B4E-A2BD-CB48-BDB5-80740582CF62}"/>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
                                            <p:graphicEl>
                                              <a:dgm id="{B78E78A4-642C-D247-925B-C8CE918B43CE}"/>
                                            </p:graphicEl>
                                          </p:spTgt>
                                        </p:tgtEl>
                                        <p:attrNameLst>
                                          <p:attrName>style.visibility</p:attrName>
                                        </p:attrNameLst>
                                      </p:cBhvr>
                                      <p:to>
                                        <p:strVal val="visible"/>
                                      </p:to>
                                    </p:set>
                                    <p:animEffect transition="in" filter="fade">
                                      <p:cBhvr>
                                        <p:cTn id="79" dur="1000"/>
                                        <p:tgtEl>
                                          <p:spTgt spid="2">
                                            <p:graphicEl>
                                              <a:dgm id="{B78E78A4-642C-D247-925B-C8CE918B43CE}"/>
                                            </p:graphicEl>
                                          </p:spTgt>
                                        </p:tgtEl>
                                      </p:cBhvr>
                                    </p:animEffect>
                                    <p:anim calcmode="lin" valueType="num">
                                      <p:cBhvr>
                                        <p:cTn id="80" dur="1000" fill="hold"/>
                                        <p:tgtEl>
                                          <p:spTgt spid="2">
                                            <p:graphicEl>
                                              <a:dgm id="{B78E78A4-642C-D247-925B-C8CE918B43CE}"/>
                                            </p:graphicEl>
                                          </p:spTgt>
                                        </p:tgtEl>
                                        <p:attrNameLst>
                                          <p:attrName>ppt_x</p:attrName>
                                        </p:attrNameLst>
                                      </p:cBhvr>
                                      <p:tavLst>
                                        <p:tav tm="0">
                                          <p:val>
                                            <p:strVal val="#ppt_x"/>
                                          </p:val>
                                        </p:tav>
                                        <p:tav tm="100000">
                                          <p:val>
                                            <p:strVal val="#ppt_x"/>
                                          </p:val>
                                        </p:tav>
                                      </p:tavLst>
                                    </p:anim>
                                    <p:anim calcmode="lin" valueType="num">
                                      <p:cBhvr>
                                        <p:cTn id="81" dur="1000" fill="hold"/>
                                        <p:tgtEl>
                                          <p:spTgt spid="2">
                                            <p:graphicEl>
                                              <a:dgm id="{B78E78A4-642C-D247-925B-C8CE918B43CE}"/>
                                            </p:graphic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
                                            <p:graphicEl>
                                              <a:dgm id="{5C3A7A56-286C-5049-AECB-A3209EFA75E1}"/>
                                            </p:graphicEl>
                                          </p:spTgt>
                                        </p:tgtEl>
                                        <p:attrNameLst>
                                          <p:attrName>style.visibility</p:attrName>
                                        </p:attrNameLst>
                                      </p:cBhvr>
                                      <p:to>
                                        <p:strVal val="visible"/>
                                      </p:to>
                                    </p:set>
                                    <p:animEffect transition="in" filter="fade">
                                      <p:cBhvr>
                                        <p:cTn id="84" dur="1000"/>
                                        <p:tgtEl>
                                          <p:spTgt spid="2">
                                            <p:graphicEl>
                                              <a:dgm id="{5C3A7A56-286C-5049-AECB-A3209EFA75E1}"/>
                                            </p:graphicEl>
                                          </p:spTgt>
                                        </p:tgtEl>
                                      </p:cBhvr>
                                    </p:animEffect>
                                    <p:anim calcmode="lin" valueType="num">
                                      <p:cBhvr>
                                        <p:cTn id="85" dur="1000" fill="hold"/>
                                        <p:tgtEl>
                                          <p:spTgt spid="2">
                                            <p:graphicEl>
                                              <a:dgm id="{5C3A7A56-286C-5049-AECB-A3209EFA75E1}"/>
                                            </p:graphicEl>
                                          </p:spTgt>
                                        </p:tgtEl>
                                        <p:attrNameLst>
                                          <p:attrName>ppt_x</p:attrName>
                                        </p:attrNameLst>
                                      </p:cBhvr>
                                      <p:tavLst>
                                        <p:tav tm="0">
                                          <p:val>
                                            <p:strVal val="#ppt_x"/>
                                          </p:val>
                                        </p:tav>
                                        <p:tav tm="100000">
                                          <p:val>
                                            <p:strVal val="#ppt_x"/>
                                          </p:val>
                                        </p:tav>
                                      </p:tavLst>
                                    </p:anim>
                                    <p:anim calcmode="lin" valueType="num">
                                      <p:cBhvr>
                                        <p:cTn id="86" dur="1000" fill="hold"/>
                                        <p:tgtEl>
                                          <p:spTgt spid="2">
                                            <p:graphicEl>
                                              <a:dgm id="{5C3A7A56-286C-5049-AECB-A3209EFA75E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0" y="0"/>
            <a:ext cx="12192001" cy="1209973"/>
          </a:xfrm>
          <a:prstGeom prst="rect">
            <a:avLst/>
          </a:prstGeom>
          <a:gradFill rotWithShape="0">
            <a:gsLst>
              <a:gs pos="0">
                <a:srgbClr val="9ACA3C"/>
              </a:gs>
              <a:gs pos="100000">
                <a:srgbClr val="EBF4D8"/>
              </a:gs>
            </a:gsLst>
            <a:lin ang="18900000"/>
          </a:gradFill>
          <a:ln w="28575">
            <a:solidFill>
              <a:srgbClr val="303A96"/>
            </a:solidFill>
            <a:round/>
            <a:headEnd/>
            <a:tailEnd/>
          </a:ln>
        </p:spPr>
        <p:txBody>
          <a:bodyPr lIns="0" tIns="0" rIns="0" bIns="0" anchor="ctr"/>
          <a:lstStyle/>
          <a:p>
            <a:pPr defTabSz="486523" fontAlgn="base" hangingPunct="0">
              <a:spcBef>
                <a:spcPct val="0"/>
              </a:spcBef>
              <a:spcAft>
                <a:spcPct val="0"/>
              </a:spcAft>
            </a:pPr>
            <a:endParaRPr lang="en-US" sz="3000" dirty="0">
              <a:solidFill>
                <a:srgbClr val="000000"/>
              </a:solidFill>
              <a:sym typeface="Helvetica Light" charset="0"/>
            </a:endParaRPr>
          </a:p>
        </p:txBody>
      </p:sp>
      <p:sp>
        <p:nvSpPr>
          <p:cNvPr id="19465" name="Rectangle 8"/>
          <p:cNvSpPr>
            <a:spLocks noGrp="1" noChangeArrowheads="1"/>
          </p:cNvSpPr>
          <p:nvPr>
            <p:ph type="title"/>
          </p:nvPr>
        </p:nvSpPr>
        <p:spPr>
          <a:xfrm>
            <a:off x="562442" y="-94520"/>
            <a:ext cx="11344080" cy="1432650"/>
          </a:xfrm>
        </p:spPr>
        <p:txBody>
          <a:bodyPr lIns="101363" tIns="57917" rIns="101363" bIns="57917"/>
          <a:lstStyle/>
          <a:p>
            <a:pPr algn="l" defTabSz="1039624"/>
            <a:r>
              <a:rPr lang="en-US" sz="3200" b="1" dirty="0">
                <a:solidFill>
                  <a:prstClr val="black"/>
                </a:solidFill>
                <a:latin typeface="Helvetica" pitchFamily="34" charset="0"/>
                <a:cs typeface="Helvetica" pitchFamily="34" charset="0"/>
              </a:rPr>
              <a:t>Science and Engineering Practices and</a:t>
            </a:r>
            <a:br>
              <a:rPr lang="en-US" sz="3200" b="1" dirty="0">
                <a:solidFill>
                  <a:prstClr val="black"/>
                </a:solidFill>
                <a:latin typeface="Helvetica" pitchFamily="34" charset="0"/>
                <a:cs typeface="Helvetica" pitchFamily="34" charset="0"/>
              </a:rPr>
            </a:br>
            <a:r>
              <a:rPr lang="en-US" sz="3200" b="1" dirty="0">
                <a:solidFill>
                  <a:prstClr val="black"/>
                </a:solidFill>
                <a:latin typeface="Helvetica" pitchFamily="34" charset="0"/>
                <a:cs typeface="Helvetica" pitchFamily="34" charset="0"/>
              </a:rPr>
              <a:t>Crosscutting Concepts</a:t>
            </a:r>
            <a:endParaRPr lang="en-US" sz="3700" b="1" dirty="0">
              <a:latin typeface="Tahoma" pitchFamily="34" charset="0"/>
              <a:ea typeface="Tahoma" pitchFamily="34" charset="0"/>
              <a:cs typeface="Tahoma" pitchFamily="34" charset="0"/>
            </a:endParaRPr>
          </a:p>
        </p:txBody>
      </p:sp>
      <p:pic>
        <p:nvPicPr>
          <p:cNvPr id="3" name="Picture 2" descr="file8461263424278.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3058" t="9151" r="19477" b="2950"/>
          <a:stretch/>
        </p:blipFill>
        <p:spPr>
          <a:xfrm>
            <a:off x="769454" y="1681147"/>
            <a:ext cx="2684478" cy="4621247"/>
          </a:xfrm>
          <a:prstGeom prst="rect">
            <a:avLst/>
          </a:prstGeom>
        </p:spPr>
      </p:pic>
      <p:sp>
        <p:nvSpPr>
          <p:cNvPr id="2" name="Content Placeholder 1"/>
          <p:cNvSpPr>
            <a:spLocks noGrp="1"/>
          </p:cNvSpPr>
          <p:nvPr>
            <p:ph idx="1"/>
          </p:nvPr>
        </p:nvSpPr>
        <p:spPr>
          <a:xfrm>
            <a:off x="3463848" y="2021305"/>
            <a:ext cx="8347152" cy="4530050"/>
          </a:xfrm>
        </p:spPr>
        <p:txBody>
          <a:bodyPr anchor="t"/>
          <a:lstStyle/>
          <a:p>
            <a:pPr marL="328337" indent="-328337" defTabSz="437854"/>
            <a:r>
              <a:rPr lang="en-US" sz="3000" dirty="0">
                <a:latin typeface="Helvetica" pitchFamily="34" charset="0"/>
                <a:cs typeface="Helvetica" pitchFamily="34" charset="0"/>
              </a:rPr>
              <a:t>Engineering creates relevance to students</a:t>
            </a:r>
          </a:p>
          <a:p>
            <a:pPr marL="328337" indent="-328337" defTabSz="437854"/>
            <a:r>
              <a:rPr lang="en-US" sz="3000" dirty="0">
                <a:latin typeface="Helvetica" pitchFamily="34" charset="0"/>
                <a:cs typeface="Helvetica" pitchFamily="34" charset="0"/>
              </a:rPr>
              <a:t>Practices engage students in sense-making</a:t>
            </a:r>
          </a:p>
          <a:p>
            <a:pPr marL="328337" indent="-328337" defTabSz="437854"/>
            <a:r>
              <a:rPr lang="en-US" sz="3000" dirty="0">
                <a:latin typeface="Helvetica" pitchFamily="34" charset="0"/>
                <a:cs typeface="Helvetica" pitchFamily="34" charset="0"/>
              </a:rPr>
              <a:t>Practices provide opportunities for sophisticated language functions</a:t>
            </a:r>
          </a:p>
          <a:p>
            <a:pPr marL="328337" indent="-328337" defTabSz="437854"/>
            <a:r>
              <a:rPr lang="en-US" sz="3000" dirty="0">
                <a:latin typeface="Helvetica" pitchFamily="34" charset="0"/>
                <a:cs typeface="Helvetica" pitchFamily="34" charset="0"/>
              </a:rPr>
              <a:t>CCC make connections among big ideas</a:t>
            </a:r>
          </a:p>
        </p:txBody>
      </p:sp>
      <p:pic>
        <p:nvPicPr>
          <p:cNvPr id="19460" name="Picture 3" descr="image.jpg"/>
          <p:cNvPicPr>
            <a:picLocks noChangeAspect="1"/>
          </p:cNvPicPr>
          <p:nvPr/>
        </p:nvPicPr>
        <p:blipFill>
          <a:blip r:embed="rId4" cstate="print"/>
          <a:srcRect/>
          <a:stretch>
            <a:fillRect/>
          </a:stretch>
        </p:blipFill>
        <p:spPr bwMode="auto">
          <a:xfrm>
            <a:off x="147702" y="6171892"/>
            <a:ext cx="1680269" cy="609451"/>
          </a:xfrm>
          <a:prstGeom prst="rect">
            <a:avLst/>
          </a:prstGeom>
          <a:noFill/>
          <a:ln w="12700">
            <a:noFill/>
            <a:miter lim="0"/>
            <a:headEnd/>
            <a:tailEnd/>
          </a:ln>
        </p:spPr>
      </p:pic>
    </p:spTree>
    <p:extLst>
      <p:ext uri="{BB962C8B-B14F-4D97-AF65-F5344CB8AC3E}">
        <p14:creationId xmlns:p14="http://schemas.microsoft.com/office/powerpoint/2010/main" val="26639517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997368"/>
              </p:ext>
            </p:extLst>
          </p:nvPr>
        </p:nvGraphicFramePr>
        <p:xfrm>
          <a:off x="287455" y="86810"/>
          <a:ext cx="11715764" cy="6702985"/>
        </p:xfrm>
        <a:graphic>
          <a:graphicData uri="http://schemas.openxmlformats.org/drawingml/2006/table">
            <a:tbl>
              <a:tblPr firstRow="1" bandRow="1">
                <a:tableStyleId>{5C22544A-7EE6-4342-B048-85BDC9FD1C3A}</a:tableStyleId>
              </a:tblPr>
              <a:tblGrid>
                <a:gridCol w="2818253"/>
                <a:gridCol w="2325247"/>
                <a:gridCol w="2357439"/>
                <a:gridCol w="2224973"/>
                <a:gridCol w="1989852"/>
              </a:tblGrid>
              <a:tr h="881078">
                <a:tc>
                  <a:txBody>
                    <a:bodyPr/>
                    <a:lstStyle/>
                    <a:p>
                      <a:pPr marL="0" marR="0" algn="ctr">
                        <a:spcBef>
                          <a:spcPts val="0"/>
                        </a:spcBef>
                        <a:spcAft>
                          <a:spcPts val="0"/>
                        </a:spcAft>
                      </a:pPr>
                      <a:r>
                        <a:rPr lang="en-US" sz="1700" b="1" dirty="0" smtClean="0">
                          <a:solidFill>
                            <a:srgbClr val="000000"/>
                          </a:solidFill>
                          <a:effectLst/>
                          <a:latin typeface="+mn-lt"/>
                          <a:ea typeface="MS Gothic"/>
                          <a:cs typeface="Times New Roman"/>
                        </a:rPr>
                        <a:t>Demographic</a:t>
                      </a:r>
                    </a:p>
                    <a:p>
                      <a:pPr marL="0" marR="0" algn="ctr">
                        <a:spcBef>
                          <a:spcPts val="0"/>
                        </a:spcBef>
                        <a:spcAft>
                          <a:spcPts val="0"/>
                        </a:spcAft>
                      </a:pPr>
                      <a:r>
                        <a:rPr lang="en-US" sz="1700" b="1" dirty="0" smtClean="0">
                          <a:solidFill>
                            <a:srgbClr val="000000"/>
                          </a:solidFill>
                          <a:effectLst/>
                          <a:latin typeface="+mn-lt"/>
                          <a:ea typeface="MS Gothic"/>
                          <a:cs typeface="Times New Roman"/>
                        </a:rPr>
                        <a:t>Groups</a:t>
                      </a:r>
                      <a:endParaRPr lang="en-US" sz="1700" dirty="0">
                        <a:solidFill>
                          <a:srgbClr val="000000"/>
                        </a:solidFill>
                        <a:effectLst/>
                        <a:latin typeface="+mn-lt"/>
                        <a:ea typeface="ＭＳ 明朝"/>
                        <a:cs typeface="Times New Roman"/>
                      </a:endParaRPr>
                    </a:p>
                  </a:txBody>
                  <a:tcPr marL="68580" marR="68580" marT="0"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700" b="1" dirty="0" smtClean="0">
                          <a:solidFill>
                            <a:srgbClr val="000000"/>
                          </a:solidFill>
                          <a:effectLst/>
                          <a:latin typeface="+mn-lt"/>
                          <a:ea typeface="MS Gothic"/>
                          <a:cs typeface="Times New Roman"/>
                        </a:rPr>
                        <a:t>Student Engagement</a:t>
                      </a:r>
                      <a:endParaRPr lang="en-US" sz="1700" dirty="0">
                        <a:solidFill>
                          <a:srgbClr val="000000"/>
                        </a:solidFill>
                        <a:effectLst/>
                        <a:latin typeface="+mn-lt"/>
                        <a:ea typeface="ＭＳ 明朝"/>
                        <a:cs typeface="Times New Roman"/>
                      </a:endParaRPr>
                    </a:p>
                  </a:txBody>
                  <a:tcPr marL="68580" marR="6858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FAA55A"/>
                    </a:solidFill>
                  </a:tcPr>
                </a:tc>
                <a:tc>
                  <a:txBody>
                    <a:bodyPr/>
                    <a:lstStyle/>
                    <a:p>
                      <a:pPr marL="0" marR="0" algn="ctr">
                        <a:spcBef>
                          <a:spcPts val="0"/>
                        </a:spcBef>
                        <a:spcAft>
                          <a:spcPts val="0"/>
                        </a:spcAft>
                      </a:pPr>
                      <a:r>
                        <a:rPr lang="en-US" sz="1700" b="1" dirty="0" smtClean="0">
                          <a:solidFill>
                            <a:srgbClr val="000000"/>
                          </a:solidFill>
                          <a:effectLst/>
                          <a:latin typeface="+mn-lt"/>
                          <a:ea typeface="MS Gothic"/>
                          <a:cs typeface="Times New Roman"/>
                        </a:rPr>
                        <a:t>Classroom</a:t>
                      </a:r>
                      <a:r>
                        <a:rPr lang="en-US" sz="1700" b="1" baseline="0" dirty="0" smtClean="0">
                          <a:solidFill>
                            <a:srgbClr val="000000"/>
                          </a:solidFill>
                          <a:effectLst/>
                          <a:latin typeface="+mn-lt"/>
                          <a:ea typeface="MS Gothic"/>
                          <a:cs typeface="Times New Roman"/>
                        </a:rPr>
                        <a:t> </a:t>
                      </a:r>
                      <a:r>
                        <a:rPr lang="en-US" sz="1700" b="1" dirty="0" smtClean="0">
                          <a:solidFill>
                            <a:srgbClr val="000000"/>
                          </a:solidFill>
                          <a:effectLst/>
                          <a:latin typeface="+mn-lt"/>
                          <a:ea typeface="MS Gothic"/>
                          <a:cs typeface="Times New Roman"/>
                        </a:rPr>
                        <a:t>Support </a:t>
                      </a:r>
                      <a:r>
                        <a:rPr lang="en-US" sz="1700" b="1" dirty="0">
                          <a:solidFill>
                            <a:srgbClr val="000000"/>
                          </a:solidFill>
                          <a:effectLst/>
                          <a:latin typeface="+mn-lt"/>
                          <a:ea typeface="MS Gothic"/>
                          <a:cs typeface="Times New Roman"/>
                        </a:rPr>
                        <a:t>Strategies</a:t>
                      </a:r>
                      <a:endParaRPr lang="en-US" sz="1700" dirty="0">
                        <a:solidFill>
                          <a:srgbClr val="000000"/>
                        </a:solidFill>
                        <a:effectLst/>
                        <a:latin typeface="+mn-lt"/>
                        <a:ea typeface="ＭＳ 明朝"/>
                        <a:cs typeface="Times New Roman"/>
                      </a:endParaRPr>
                    </a:p>
                  </a:txBody>
                  <a:tcPr marL="68580" marR="68580" marT="0" marB="0" anchor="ctr">
                    <a:lnB w="19050" cap="flat" cmpd="sng" algn="ctr">
                      <a:solidFill>
                        <a:schemeClr val="tx1"/>
                      </a:solidFill>
                      <a:prstDash val="solid"/>
                      <a:round/>
                      <a:headEnd type="none" w="med" len="med"/>
                      <a:tailEnd type="none" w="med" len="med"/>
                    </a:lnB>
                    <a:solidFill>
                      <a:srgbClr val="CCFF37"/>
                    </a:solidFill>
                  </a:tcPr>
                </a:tc>
                <a:tc>
                  <a:txBody>
                    <a:bodyPr/>
                    <a:lstStyle/>
                    <a:p>
                      <a:pPr marL="0" marR="0" algn="ctr">
                        <a:spcBef>
                          <a:spcPts val="0"/>
                        </a:spcBef>
                        <a:spcAft>
                          <a:spcPts val="0"/>
                        </a:spcAft>
                      </a:pPr>
                      <a:r>
                        <a:rPr lang="en-US" sz="1700" b="1" dirty="0">
                          <a:solidFill>
                            <a:srgbClr val="000000"/>
                          </a:solidFill>
                          <a:effectLst/>
                          <a:latin typeface="+mn-lt"/>
                          <a:ea typeface="MS Gothic"/>
                          <a:cs typeface="Times New Roman"/>
                        </a:rPr>
                        <a:t>School </a:t>
                      </a:r>
                      <a:r>
                        <a:rPr lang="en-US" sz="1700" b="1" dirty="0" smtClean="0">
                          <a:solidFill>
                            <a:srgbClr val="000000"/>
                          </a:solidFill>
                          <a:effectLst/>
                          <a:latin typeface="+mn-lt"/>
                          <a:ea typeface="MS Gothic"/>
                          <a:cs typeface="Times New Roman"/>
                        </a:rPr>
                        <a:t>Support</a:t>
                      </a:r>
                      <a:r>
                        <a:rPr lang="en-US" sz="1700" b="1" baseline="0" dirty="0" smtClean="0">
                          <a:solidFill>
                            <a:srgbClr val="000000"/>
                          </a:solidFill>
                          <a:effectLst/>
                          <a:latin typeface="+mn-lt"/>
                          <a:ea typeface="MS Gothic"/>
                          <a:cs typeface="Times New Roman"/>
                        </a:rPr>
                        <a:t> Systems</a:t>
                      </a:r>
                      <a:endParaRPr lang="en-US" sz="1700" dirty="0">
                        <a:solidFill>
                          <a:srgbClr val="000000"/>
                        </a:solidFill>
                        <a:effectLst/>
                        <a:latin typeface="+mn-lt"/>
                        <a:ea typeface="ＭＳ 明朝"/>
                        <a:cs typeface="Times New Roman"/>
                      </a:endParaRPr>
                    </a:p>
                  </a:txBody>
                  <a:tcPr marL="68580" marR="68580" marT="0" marB="0" anchor="ctr">
                    <a:lnB w="19050" cap="flat" cmpd="sng" algn="ctr">
                      <a:solidFill>
                        <a:schemeClr val="tx1"/>
                      </a:solidFill>
                      <a:prstDash val="solid"/>
                      <a:round/>
                      <a:headEnd type="none" w="med" len="med"/>
                      <a:tailEnd type="none" w="med" len="med"/>
                    </a:lnB>
                    <a:solidFill>
                      <a:srgbClr val="C358C7"/>
                    </a:solidFill>
                  </a:tcPr>
                </a:tc>
                <a:tc>
                  <a:txBody>
                    <a:bodyPr/>
                    <a:lstStyle/>
                    <a:p>
                      <a:pPr marL="0" marR="0" algn="ctr">
                        <a:spcBef>
                          <a:spcPts val="0"/>
                        </a:spcBef>
                        <a:spcAft>
                          <a:spcPts val="0"/>
                        </a:spcAft>
                      </a:pPr>
                      <a:r>
                        <a:rPr lang="en-US" sz="1700" b="1" dirty="0" smtClean="0">
                          <a:solidFill>
                            <a:srgbClr val="000000"/>
                          </a:solidFill>
                          <a:effectLst/>
                          <a:latin typeface="+mn-lt"/>
                          <a:ea typeface="MS Gothic"/>
                          <a:cs typeface="Times New Roman"/>
                        </a:rPr>
                        <a:t>Home</a:t>
                      </a:r>
                      <a:r>
                        <a:rPr lang="en-US" sz="1700" b="1" baseline="0" dirty="0" smtClean="0">
                          <a:solidFill>
                            <a:srgbClr val="000000"/>
                          </a:solidFill>
                          <a:effectLst/>
                          <a:latin typeface="+mn-lt"/>
                          <a:ea typeface="MS Gothic"/>
                          <a:cs typeface="Times New Roman"/>
                        </a:rPr>
                        <a:t> and </a:t>
                      </a:r>
                      <a:r>
                        <a:rPr lang="en-US" sz="1700" b="1" dirty="0" smtClean="0">
                          <a:solidFill>
                            <a:srgbClr val="000000"/>
                          </a:solidFill>
                          <a:effectLst/>
                          <a:latin typeface="+mn-lt"/>
                          <a:ea typeface="MS Gothic"/>
                          <a:cs typeface="Times New Roman"/>
                        </a:rPr>
                        <a:t>Community</a:t>
                      </a:r>
                      <a:endParaRPr lang="en-US" sz="1700" dirty="0">
                        <a:solidFill>
                          <a:srgbClr val="000000"/>
                        </a:solidFill>
                        <a:effectLst/>
                        <a:latin typeface="+mn-lt"/>
                        <a:ea typeface="ＭＳ 明朝"/>
                        <a:cs typeface="Times New Roman"/>
                      </a:endParaRPr>
                    </a:p>
                    <a:p>
                      <a:pPr marL="0" marR="0" algn="ctr">
                        <a:spcBef>
                          <a:spcPts val="0"/>
                        </a:spcBef>
                        <a:spcAft>
                          <a:spcPts val="0"/>
                        </a:spcAft>
                      </a:pPr>
                      <a:r>
                        <a:rPr lang="en-US" sz="1700" b="1" dirty="0" smtClean="0">
                          <a:solidFill>
                            <a:srgbClr val="000000"/>
                          </a:solidFill>
                          <a:effectLst/>
                          <a:latin typeface="+mn-lt"/>
                          <a:ea typeface="MS Gothic"/>
                          <a:cs typeface="Times New Roman"/>
                        </a:rPr>
                        <a:t>Connections</a:t>
                      </a:r>
                      <a:endParaRPr lang="en-US" sz="1700" dirty="0">
                        <a:solidFill>
                          <a:srgbClr val="000000"/>
                        </a:solidFill>
                        <a:effectLst/>
                        <a:latin typeface="+mn-lt"/>
                        <a:ea typeface="ＭＳ 明朝"/>
                        <a:cs typeface="Times New Roman"/>
                      </a:endParaRPr>
                    </a:p>
                  </a:txBody>
                  <a:tcPr marL="68580" marR="68580" marT="0" marB="0" anchor="ctr">
                    <a:lnB w="19050" cap="flat" cmpd="sng" algn="ctr">
                      <a:solidFill>
                        <a:schemeClr val="tx1"/>
                      </a:solidFill>
                      <a:prstDash val="solid"/>
                      <a:round/>
                      <a:headEnd type="none" w="med" len="med"/>
                      <a:tailEnd type="none" w="med" len="med"/>
                    </a:lnB>
                    <a:solidFill>
                      <a:srgbClr val="3FC2D5"/>
                    </a:solidFill>
                  </a:tcPr>
                </a:tc>
              </a:tr>
              <a:tr h="771525">
                <a:tc>
                  <a:txBody>
                    <a:bodyPr/>
                    <a:lstStyle/>
                    <a:p>
                      <a:pPr marL="0" marR="0" algn="l">
                        <a:spcBef>
                          <a:spcPts val="0"/>
                        </a:spcBef>
                        <a:spcAft>
                          <a:spcPts val="0"/>
                        </a:spcAft>
                      </a:pPr>
                      <a:r>
                        <a:rPr lang="en-US" sz="1700" b="1" dirty="0">
                          <a:solidFill>
                            <a:srgbClr val="000000"/>
                          </a:solidFill>
                          <a:effectLst/>
                          <a:latin typeface="+mn-lt"/>
                          <a:ea typeface="MS Gothic"/>
                          <a:cs typeface="Times New Roman"/>
                        </a:rPr>
                        <a:t>Economically Disadvantaged Students</a:t>
                      </a:r>
                      <a:endParaRPr lang="en-US" sz="1700" dirty="0">
                        <a:solidFill>
                          <a:srgbClr val="000000"/>
                        </a:solidFill>
                        <a:effectLst/>
                        <a:latin typeface="+mn-lt"/>
                        <a:ea typeface="ＭＳ 明朝"/>
                        <a:cs typeface="Times New Roman"/>
                      </a:endParaRPr>
                    </a:p>
                  </a:txBody>
                  <a:tcPr marL="68580" marR="68580" marT="0" marB="0">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s</a:t>
                      </a:r>
                      <a:r>
                        <a:rPr lang="en-US" sz="1300" dirty="0" smtClean="0">
                          <a:solidFill>
                            <a:srgbClr val="000000"/>
                          </a:solidFill>
                          <a:effectLst/>
                          <a:latin typeface="+mn-lt"/>
                          <a:ea typeface="MS Gothic"/>
                          <a:cs typeface="Times New Roman"/>
                        </a:rPr>
                        <a:t>tudents</a:t>
                      </a:r>
                      <a:r>
                        <a:rPr lang="en-US" sz="1300" dirty="0">
                          <a:solidFill>
                            <a:srgbClr val="000000"/>
                          </a:solidFill>
                          <a:effectLst/>
                          <a:latin typeface="+mn-lt"/>
                          <a:ea typeface="MS Gothic"/>
                          <a:cs typeface="Times New Roman"/>
                        </a:rPr>
                        <a:t>’ sense of </a:t>
                      </a:r>
                      <a:r>
                        <a:rPr lang="en-US" sz="1300" dirty="0" smtClean="0">
                          <a:solidFill>
                            <a:srgbClr val="000000"/>
                          </a:solidFill>
                          <a:effectLst/>
                          <a:latin typeface="+mn-lt"/>
                          <a:ea typeface="MS Gothic"/>
                          <a:cs typeface="Times New Roman"/>
                        </a:rPr>
                        <a:t>place</a:t>
                      </a:r>
                      <a:endParaRPr lang="en-US" sz="1300" dirty="0">
                        <a:solidFill>
                          <a:srgbClr val="000000"/>
                        </a:solidFill>
                        <a:effectLst/>
                        <a:latin typeface="+mn-lt"/>
                        <a:ea typeface="ＭＳ 明朝"/>
                        <a:cs typeface="Times New Roman"/>
                      </a:endParaRPr>
                    </a:p>
                  </a:txBody>
                  <a:tcPr marL="68580" marR="68580" marT="0" marB="0">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FAA55A"/>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p</a:t>
                      </a:r>
                      <a:r>
                        <a:rPr lang="en-US" sz="1300" dirty="0" smtClean="0">
                          <a:solidFill>
                            <a:srgbClr val="000000"/>
                          </a:solidFill>
                          <a:effectLst/>
                          <a:latin typeface="+mn-lt"/>
                          <a:ea typeface="MS Gothic"/>
                          <a:cs typeface="Times New Roman"/>
                        </a:rPr>
                        <a:t>roject-based </a:t>
                      </a:r>
                      <a:r>
                        <a:rPr lang="en-US" sz="1300" dirty="0">
                          <a:solidFill>
                            <a:srgbClr val="000000"/>
                          </a:solidFill>
                          <a:effectLst/>
                          <a:latin typeface="+mn-lt"/>
                          <a:ea typeface="MS Gothic"/>
                          <a:cs typeface="Times New Roman"/>
                        </a:rPr>
                        <a:t>learning</a:t>
                      </a:r>
                      <a:endParaRPr lang="en-US" sz="1300" dirty="0">
                        <a:solidFill>
                          <a:srgbClr val="000000"/>
                        </a:solidFill>
                        <a:effectLst/>
                        <a:latin typeface="+mn-lt"/>
                        <a:ea typeface="ＭＳ 明朝"/>
                        <a:cs typeface="Times New Roman"/>
                      </a:endParaRPr>
                    </a:p>
                  </a:txBody>
                  <a:tcPr marL="68580" marR="68580" marT="0" marB="0">
                    <a:lnT w="19050" cap="flat" cmpd="sng" algn="ctr">
                      <a:solidFill>
                        <a:schemeClr val="tx1"/>
                      </a:solidFill>
                      <a:prstDash val="solid"/>
                      <a:round/>
                      <a:headEnd type="none" w="med" len="med"/>
                      <a:tailEnd type="none" w="med" len="med"/>
                    </a:lnT>
                    <a:solidFill>
                      <a:srgbClr val="CCFF37"/>
                    </a:solidFill>
                  </a:tcPr>
                </a:tc>
                <a:tc>
                  <a:txBody>
                    <a:bodyPr/>
                    <a:lstStyle/>
                    <a:p>
                      <a:pPr marL="0" marR="0" algn="l">
                        <a:spcBef>
                          <a:spcPts val="0"/>
                        </a:spcBef>
                        <a:spcAft>
                          <a:spcPts val="0"/>
                        </a:spcAft>
                      </a:pPr>
                      <a:r>
                        <a:rPr lang="en-US" sz="1300" dirty="0" smtClean="0">
                          <a:solidFill>
                            <a:srgbClr val="000000"/>
                          </a:solidFill>
                          <a:effectLst/>
                          <a:latin typeface="+mn-lt"/>
                          <a:ea typeface="ＭＳ 明朝"/>
                          <a:cs typeface="Times New Roman"/>
                        </a:rPr>
                        <a:t>school</a:t>
                      </a:r>
                      <a:r>
                        <a:rPr lang="en-US" sz="1300" baseline="0" dirty="0" smtClean="0">
                          <a:solidFill>
                            <a:srgbClr val="000000"/>
                          </a:solidFill>
                          <a:effectLst/>
                          <a:latin typeface="+mn-lt"/>
                          <a:ea typeface="ＭＳ 明朝"/>
                          <a:cs typeface="Times New Roman"/>
                        </a:rPr>
                        <a:t> resources and funding</a:t>
                      </a:r>
                      <a:endParaRPr lang="en-US" sz="1300" dirty="0">
                        <a:solidFill>
                          <a:srgbClr val="000000"/>
                        </a:solidFill>
                        <a:effectLst/>
                        <a:latin typeface="+mn-lt"/>
                        <a:ea typeface="ＭＳ 明朝"/>
                        <a:cs typeface="Times New Roman"/>
                      </a:endParaRPr>
                    </a:p>
                  </a:txBody>
                  <a:tcPr marL="68580" marR="68580" marT="0" marB="0">
                    <a:lnT w="19050" cap="flat" cmpd="sng" algn="ctr">
                      <a:solidFill>
                        <a:schemeClr val="tx1"/>
                      </a:solidFill>
                      <a:prstDash val="solid"/>
                      <a:round/>
                      <a:headEnd type="none" w="med" len="med"/>
                      <a:tailEnd type="none" w="med" len="med"/>
                    </a:lnT>
                    <a:solidFill>
                      <a:srgbClr val="C358C7"/>
                    </a:solidFill>
                  </a:tcPr>
                </a:tc>
                <a:tc>
                  <a:txBody>
                    <a:bodyPr/>
                    <a:lstStyle/>
                    <a:p>
                      <a:pPr marL="0" marR="0" algn="l">
                        <a:spcBef>
                          <a:spcPts val="0"/>
                        </a:spcBef>
                        <a:spcAft>
                          <a:spcPts val="0"/>
                        </a:spcAft>
                      </a:pPr>
                      <a:r>
                        <a:rPr lang="en-US" sz="1300" dirty="0" smtClean="0">
                          <a:solidFill>
                            <a:srgbClr val="000000"/>
                          </a:solidFill>
                          <a:effectLst/>
                          <a:latin typeface="+mn-lt"/>
                          <a:ea typeface="MS Gothic"/>
                          <a:cs typeface="Times New Roman"/>
                        </a:rPr>
                        <a:t>students</a:t>
                      </a:r>
                      <a:r>
                        <a:rPr lang="en-US" sz="1300" dirty="0">
                          <a:solidFill>
                            <a:srgbClr val="000000"/>
                          </a:solidFill>
                          <a:effectLst/>
                          <a:latin typeface="+mn-lt"/>
                          <a:ea typeface="MS Gothic"/>
                          <a:cs typeface="Times New Roman"/>
                        </a:rPr>
                        <a:t>’ funds of knowledge</a:t>
                      </a:r>
                      <a:endParaRPr lang="en-US" sz="1300" dirty="0">
                        <a:solidFill>
                          <a:srgbClr val="000000"/>
                        </a:solidFill>
                        <a:effectLst/>
                        <a:latin typeface="+mn-lt"/>
                        <a:ea typeface="ＭＳ 明朝"/>
                        <a:cs typeface="Times New Roman"/>
                      </a:endParaRPr>
                    </a:p>
                  </a:txBody>
                  <a:tcPr marL="68580" marR="68580" marT="0" marB="0">
                    <a:lnT w="19050" cap="flat" cmpd="sng" algn="ctr">
                      <a:solidFill>
                        <a:schemeClr val="tx1"/>
                      </a:solidFill>
                      <a:prstDash val="solid"/>
                      <a:round/>
                      <a:headEnd type="none" w="med" len="med"/>
                      <a:tailEnd type="none" w="med" len="med"/>
                    </a:lnT>
                    <a:solidFill>
                      <a:srgbClr val="3FC2D5"/>
                    </a:solidFill>
                  </a:tcPr>
                </a:tc>
              </a:tr>
              <a:tr h="968861">
                <a:tc>
                  <a:txBody>
                    <a:bodyPr/>
                    <a:lstStyle/>
                    <a:p>
                      <a:pPr marL="0" marR="0" algn="l">
                        <a:spcBef>
                          <a:spcPts val="0"/>
                        </a:spcBef>
                        <a:spcAft>
                          <a:spcPts val="0"/>
                        </a:spcAft>
                      </a:pPr>
                      <a:r>
                        <a:rPr lang="en-US" sz="1700" b="1" dirty="0" smtClean="0">
                          <a:solidFill>
                            <a:srgbClr val="000000"/>
                          </a:solidFill>
                          <a:effectLst/>
                          <a:latin typeface="+mn-lt"/>
                          <a:ea typeface="MS Gothic"/>
                          <a:cs typeface="Times New Roman"/>
                        </a:rPr>
                        <a:t>Racial </a:t>
                      </a:r>
                      <a:r>
                        <a:rPr lang="en-US" sz="1700" b="1" dirty="0">
                          <a:solidFill>
                            <a:srgbClr val="000000"/>
                          </a:solidFill>
                          <a:effectLst/>
                          <a:latin typeface="+mn-lt"/>
                          <a:ea typeface="MS Gothic"/>
                          <a:cs typeface="Times New Roman"/>
                        </a:rPr>
                        <a:t>and Ethnic Groups</a:t>
                      </a:r>
                      <a:endParaRPr lang="en-US" sz="1700" dirty="0">
                        <a:solidFill>
                          <a:srgbClr val="000000"/>
                        </a:solidFill>
                        <a:effectLst/>
                        <a:latin typeface="+mn-lt"/>
                        <a:ea typeface="ＭＳ 明朝"/>
                        <a:cs typeface="Times New Roman"/>
                      </a:endParaRPr>
                    </a:p>
                  </a:txBody>
                  <a:tcPr marL="68580" marR="68580" marT="0" marB="0">
                    <a:lnR w="19050" cap="flat" cmpd="sng" algn="ctr">
                      <a:solidFill>
                        <a:schemeClr val="tx1"/>
                      </a:solidFill>
                      <a:prstDash val="solid"/>
                      <a:round/>
                      <a:headEnd type="none" w="med" len="med"/>
                      <a:tailEnd type="none" w="med" len="med"/>
                    </a:lnR>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m</a:t>
                      </a:r>
                      <a:r>
                        <a:rPr lang="en-US" sz="1300" dirty="0" smtClean="0">
                          <a:solidFill>
                            <a:srgbClr val="000000"/>
                          </a:solidFill>
                          <a:effectLst/>
                          <a:latin typeface="+mn-lt"/>
                          <a:ea typeface="MS Gothic"/>
                          <a:cs typeface="Times New Roman"/>
                        </a:rPr>
                        <a:t>ultimodal </a:t>
                      </a:r>
                      <a:r>
                        <a:rPr lang="en-US" sz="1300" dirty="0">
                          <a:solidFill>
                            <a:srgbClr val="000000"/>
                          </a:solidFill>
                          <a:effectLst/>
                          <a:latin typeface="+mn-lt"/>
                          <a:ea typeface="MS Gothic"/>
                          <a:cs typeface="Times New Roman"/>
                        </a:rPr>
                        <a:t>experiences</a:t>
                      </a:r>
                      <a:endParaRPr lang="en-US" sz="1300" dirty="0">
                        <a:solidFill>
                          <a:srgbClr val="000000"/>
                        </a:solidFill>
                        <a:effectLst/>
                        <a:latin typeface="+mn-lt"/>
                        <a:ea typeface="ＭＳ 明朝"/>
                        <a:cs typeface="Times New Roman"/>
                      </a:endParaRPr>
                    </a:p>
                  </a:txBody>
                  <a:tcPr marL="68580" marR="68580" marT="0" marB="0">
                    <a:lnL w="19050" cap="flat" cmpd="sng" algn="ctr">
                      <a:solidFill>
                        <a:schemeClr val="tx1"/>
                      </a:solidFill>
                      <a:prstDash val="solid"/>
                      <a:round/>
                      <a:headEnd type="none" w="med" len="med"/>
                      <a:tailEnd type="none" w="med" len="med"/>
                    </a:lnL>
                    <a:solidFill>
                      <a:srgbClr val="FAA55A"/>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m</a:t>
                      </a:r>
                      <a:r>
                        <a:rPr lang="en-US" sz="1300" dirty="0" smtClean="0">
                          <a:solidFill>
                            <a:srgbClr val="000000"/>
                          </a:solidFill>
                          <a:effectLst/>
                          <a:latin typeface="+mn-lt"/>
                          <a:ea typeface="MS Gothic"/>
                          <a:cs typeface="Times New Roman"/>
                        </a:rPr>
                        <a:t>ultiple representations;</a:t>
                      </a:r>
                      <a:r>
                        <a:rPr lang="en-US" sz="1300" baseline="0" dirty="0" smtClean="0">
                          <a:solidFill>
                            <a:srgbClr val="000000"/>
                          </a:solidFill>
                          <a:effectLst/>
                          <a:latin typeface="+mn-lt"/>
                          <a:ea typeface="MS Gothic"/>
                          <a:cs typeface="Times New Roman"/>
                        </a:rPr>
                        <a:t> c</a:t>
                      </a:r>
                      <a:r>
                        <a:rPr lang="en-US" sz="1300" dirty="0" smtClean="0">
                          <a:solidFill>
                            <a:srgbClr val="000000"/>
                          </a:solidFill>
                          <a:effectLst/>
                          <a:latin typeface="+mn-lt"/>
                          <a:ea typeface="MS Gothic"/>
                          <a:cs typeface="Times New Roman"/>
                        </a:rPr>
                        <a:t>ulturally </a:t>
                      </a:r>
                      <a:r>
                        <a:rPr lang="en-US" sz="1300" dirty="0">
                          <a:solidFill>
                            <a:srgbClr val="000000"/>
                          </a:solidFill>
                          <a:effectLst/>
                          <a:latin typeface="+mn-lt"/>
                          <a:ea typeface="MS Gothic"/>
                          <a:cs typeface="Times New Roman"/>
                        </a:rPr>
                        <a:t>relevant </a:t>
                      </a:r>
                      <a:r>
                        <a:rPr lang="en-US" sz="1300" dirty="0" smtClean="0">
                          <a:solidFill>
                            <a:srgbClr val="000000"/>
                          </a:solidFill>
                          <a:effectLst/>
                          <a:latin typeface="+mn-lt"/>
                          <a:ea typeface="MS Gothic"/>
                          <a:cs typeface="Times New Roman"/>
                        </a:rPr>
                        <a:t>pedagogy</a:t>
                      </a:r>
                      <a:endParaRPr lang="en-US" sz="1300" dirty="0">
                        <a:solidFill>
                          <a:srgbClr val="000000"/>
                        </a:solidFill>
                        <a:effectLst/>
                        <a:latin typeface="+mn-lt"/>
                        <a:ea typeface="ＭＳ 明朝"/>
                        <a:cs typeface="Times New Roman"/>
                      </a:endParaRPr>
                    </a:p>
                  </a:txBody>
                  <a:tcPr marL="68580" marR="68580" marT="0" marB="0">
                    <a:solidFill>
                      <a:srgbClr val="CCFF37"/>
                    </a:solidFill>
                  </a:tcPr>
                </a:tc>
                <a:tc>
                  <a:txBody>
                    <a:bodyPr/>
                    <a:lstStyle/>
                    <a:p>
                      <a:pPr marL="0" marR="0" algn="l">
                        <a:spcBef>
                          <a:spcPts val="0"/>
                        </a:spcBef>
                        <a:spcAft>
                          <a:spcPts val="0"/>
                        </a:spcAft>
                      </a:pPr>
                      <a:r>
                        <a:rPr lang="en-US" sz="1300" dirty="0" smtClean="0">
                          <a:solidFill>
                            <a:srgbClr val="000000"/>
                          </a:solidFill>
                          <a:effectLst/>
                          <a:latin typeface="+mn-lt"/>
                          <a:ea typeface="MS Gothic"/>
                          <a:cs typeface="Times New Roman"/>
                        </a:rPr>
                        <a:t>role </a:t>
                      </a:r>
                      <a:r>
                        <a:rPr lang="en-US" sz="1300" dirty="0">
                          <a:solidFill>
                            <a:srgbClr val="000000"/>
                          </a:solidFill>
                          <a:effectLst/>
                          <a:latin typeface="+mn-lt"/>
                          <a:ea typeface="MS Gothic"/>
                          <a:cs typeface="Times New Roman"/>
                        </a:rPr>
                        <a:t>models and mentors</a:t>
                      </a:r>
                      <a:endParaRPr lang="en-US" sz="1300" dirty="0">
                        <a:solidFill>
                          <a:srgbClr val="000000"/>
                        </a:solidFill>
                        <a:effectLst/>
                        <a:latin typeface="+mn-lt"/>
                        <a:ea typeface="ＭＳ 明朝"/>
                        <a:cs typeface="Times New Roman"/>
                      </a:endParaRPr>
                    </a:p>
                  </a:txBody>
                  <a:tcPr marL="68580" marR="68580" marT="0" marB="0">
                    <a:solidFill>
                      <a:srgbClr val="C358C7"/>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c</a:t>
                      </a:r>
                      <a:r>
                        <a:rPr lang="en-US" sz="1300" dirty="0" smtClean="0">
                          <a:solidFill>
                            <a:srgbClr val="000000"/>
                          </a:solidFill>
                          <a:effectLst/>
                          <a:latin typeface="+mn-lt"/>
                          <a:ea typeface="MS Gothic"/>
                          <a:cs typeface="Times New Roman"/>
                        </a:rPr>
                        <a:t>ommunity </a:t>
                      </a:r>
                      <a:r>
                        <a:rPr lang="en-US" sz="1300" dirty="0">
                          <a:solidFill>
                            <a:srgbClr val="000000"/>
                          </a:solidFill>
                          <a:effectLst/>
                          <a:latin typeface="+mn-lt"/>
                          <a:ea typeface="MS Gothic"/>
                          <a:cs typeface="Times New Roman"/>
                        </a:rPr>
                        <a:t>involvement; </a:t>
                      </a:r>
                      <a:r>
                        <a:rPr lang="en-US" sz="1300" dirty="0" smtClean="0">
                          <a:solidFill>
                            <a:srgbClr val="000000"/>
                          </a:solidFill>
                          <a:effectLst/>
                          <a:latin typeface="+mn-lt"/>
                          <a:ea typeface="MS Gothic"/>
                          <a:cs typeface="Times New Roman"/>
                        </a:rPr>
                        <a:t>culturally </a:t>
                      </a:r>
                      <a:r>
                        <a:rPr lang="en-US" sz="1300" dirty="0">
                          <a:solidFill>
                            <a:srgbClr val="000000"/>
                          </a:solidFill>
                          <a:effectLst/>
                          <a:latin typeface="+mn-lt"/>
                          <a:ea typeface="MS Gothic"/>
                          <a:cs typeface="Times New Roman"/>
                        </a:rPr>
                        <a:t>relevant </a:t>
                      </a:r>
                      <a:r>
                        <a:rPr lang="en-US" sz="1300" dirty="0" smtClean="0">
                          <a:solidFill>
                            <a:srgbClr val="000000"/>
                          </a:solidFill>
                          <a:effectLst/>
                          <a:latin typeface="+mn-lt"/>
                          <a:ea typeface="MS Gothic"/>
                          <a:cs typeface="Times New Roman"/>
                        </a:rPr>
                        <a:t>pedagogy</a:t>
                      </a:r>
                      <a:endParaRPr lang="en-US" sz="1300" dirty="0">
                        <a:solidFill>
                          <a:srgbClr val="000000"/>
                        </a:solidFill>
                        <a:effectLst/>
                        <a:latin typeface="+mn-lt"/>
                        <a:ea typeface="ＭＳ 明朝"/>
                        <a:cs typeface="Times New Roman"/>
                      </a:endParaRPr>
                    </a:p>
                  </a:txBody>
                  <a:tcPr marL="68580" marR="68580" marT="0" marB="0">
                    <a:solidFill>
                      <a:srgbClr val="3FC2D5"/>
                    </a:solidFill>
                  </a:tcPr>
                </a:tc>
              </a:tr>
              <a:tr h="993734">
                <a:tc>
                  <a:txBody>
                    <a:bodyPr/>
                    <a:lstStyle/>
                    <a:p>
                      <a:pPr marL="0" marR="0" algn="l">
                        <a:spcBef>
                          <a:spcPts val="0"/>
                        </a:spcBef>
                        <a:spcAft>
                          <a:spcPts val="0"/>
                        </a:spcAft>
                      </a:pPr>
                      <a:r>
                        <a:rPr lang="en-US" sz="1700" b="1" dirty="0">
                          <a:solidFill>
                            <a:srgbClr val="000000"/>
                          </a:solidFill>
                          <a:effectLst/>
                          <a:latin typeface="+mn-lt"/>
                          <a:ea typeface="MS Gothic"/>
                          <a:cs typeface="Times New Roman"/>
                        </a:rPr>
                        <a:t>Students </a:t>
                      </a:r>
                      <a:r>
                        <a:rPr lang="en-US" sz="1700" b="1" dirty="0" smtClean="0">
                          <a:solidFill>
                            <a:srgbClr val="000000"/>
                          </a:solidFill>
                          <a:effectLst/>
                          <a:latin typeface="+mn-lt"/>
                          <a:ea typeface="MS Gothic"/>
                          <a:cs typeface="Times New Roman"/>
                        </a:rPr>
                        <a:t>with</a:t>
                      </a:r>
                    </a:p>
                    <a:p>
                      <a:pPr marL="0" marR="0" algn="l">
                        <a:spcBef>
                          <a:spcPts val="0"/>
                        </a:spcBef>
                        <a:spcAft>
                          <a:spcPts val="0"/>
                        </a:spcAft>
                      </a:pPr>
                      <a:r>
                        <a:rPr lang="en-US" sz="1700" b="1" dirty="0" smtClean="0">
                          <a:solidFill>
                            <a:srgbClr val="000000"/>
                          </a:solidFill>
                          <a:effectLst/>
                          <a:latin typeface="+mn-lt"/>
                          <a:ea typeface="MS Gothic"/>
                          <a:cs typeface="Times New Roman"/>
                        </a:rPr>
                        <a:t>Disabilities</a:t>
                      </a:r>
                      <a:endParaRPr lang="en-US" sz="1700" dirty="0">
                        <a:solidFill>
                          <a:srgbClr val="000000"/>
                        </a:solidFill>
                        <a:effectLst/>
                        <a:latin typeface="+mn-lt"/>
                        <a:ea typeface="ＭＳ 明朝"/>
                        <a:cs typeface="Times New Roman"/>
                      </a:endParaRPr>
                    </a:p>
                  </a:txBody>
                  <a:tcPr marL="68580" marR="68580" marT="0" marB="0">
                    <a:lnR w="19050" cap="flat" cmpd="sng" algn="ctr">
                      <a:solidFill>
                        <a:schemeClr val="tx1"/>
                      </a:solidFill>
                      <a:prstDash val="solid"/>
                      <a:round/>
                      <a:headEnd type="none" w="med" len="med"/>
                      <a:tailEnd type="none" w="med" len="med"/>
                    </a:lnR>
                  </a:tcPr>
                </a:tc>
                <a:tc>
                  <a:txBody>
                    <a:bodyPr/>
                    <a:lstStyle/>
                    <a:p>
                      <a:pPr marL="0" marR="0" algn="l">
                        <a:spcBef>
                          <a:spcPts val="0"/>
                        </a:spcBef>
                        <a:spcAft>
                          <a:spcPts val="0"/>
                        </a:spcAft>
                      </a:pPr>
                      <a:r>
                        <a:rPr lang="en-US" sz="1300" dirty="0" smtClean="0">
                          <a:solidFill>
                            <a:schemeClr val="tx1"/>
                          </a:solidFill>
                          <a:effectLst/>
                          <a:latin typeface="+mn-lt"/>
                          <a:ea typeface="MS Gothic"/>
                          <a:cs typeface="Times New Roman"/>
                        </a:rPr>
                        <a:t>accommodations and modifications</a:t>
                      </a:r>
                      <a:r>
                        <a:rPr lang="en-US" sz="1300" baseline="0" dirty="0" smtClean="0">
                          <a:solidFill>
                            <a:schemeClr val="tx1"/>
                          </a:solidFill>
                          <a:effectLst/>
                          <a:latin typeface="+mn-lt"/>
                          <a:ea typeface="MS Gothic"/>
                          <a:cs typeface="Times New Roman"/>
                        </a:rPr>
                        <a:t> </a:t>
                      </a:r>
                      <a:endParaRPr lang="en-US" sz="1300" strike="sngStrike" dirty="0">
                        <a:solidFill>
                          <a:srgbClr val="C00000"/>
                        </a:solidFill>
                        <a:effectLst/>
                        <a:latin typeface="+mn-lt"/>
                        <a:ea typeface="ＭＳ 明朝"/>
                        <a:cs typeface="Times New Roman"/>
                      </a:endParaRPr>
                    </a:p>
                  </a:txBody>
                  <a:tcPr marL="68580" marR="68580" marT="0" marB="0">
                    <a:lnL w="19050" cap="flat" cmpd="sng" algn="ctr">
                      <a:solidFill>
                        <a:schemeClr val="tx1"/>
                      </a:solidFill>
                      <a:prstDash val="solid"/>
                      <a:round/>
                      <a:headEnd type="none" w="med" len="med"/>
                      <a:tailEnd type="none" w="med" len="med"/>
                    </a:lnL>
                    <a:solidFill>
                      <a:srgbClr val="FAA55A"/>
                    </a:solidFill>
                  </a:tcPr>
                </a:tc>
                <a:tc>
                  <a:txBody>
                    <a:bodyPr/>
                    <a:lstStyle/>
                    <a:p>
                      <a:pPr marL="0" marR="0" algn="l">
                        <a:spcBef>
                          <a:spcPts val="0"/>
                        </a:spcBef>
                        <a:spcAft>
                          <a:spcPts val="0"/>
                        </a:spcAft>
                      </a:pPr>
                      <a:r>
                        <a:rPr lang="en-US" sz="1300" dirty="0" smtClean="0">
                          <a:solidFill>
                            <a:schemeClr val="tx1"/>
                          </a:solidFill>
                          <a:effectLst/>
                          <a:latin typeface="+mn-lt"/>
                          <a:ea typeface="MS Gothic"/>
                          <a:cs typeface="Times New Roman"/>
                        </a:rPr>
                        <a:t>differentiated</a:t>
                      </a:r>
                      <a:r>
                        <a:rPr lang="en-US" sz="1300" baseline="0" dirty="0" smtClean="0">
                          <a:solidFill>
                            <a:schemeClr val="tx1"/>
                          </a:solidFill>
                          <a:effectLst/>
                          <a:latin typeface="+mn-lt"/>
                          <a:ea typeface="MS Gothic"/>
                          <a:cs typeface="Times New Roman"/>
                        </a:rPr>
                        <a:t> instruction;</a:t>
                      </a:r>
                    </a:p>
                    <a:p>
                      <a:pPr marL="0" marR="0" algn="l">
                        <a:spcBef>
                          <a:spcPts val="0"/>
                        </a:spcBef>
                        <a:spcAft>
                          <a:spcPts val="0"/>
                        </a:spcAft>
                      </a:pPr>
                      <a:r>
                        <a:rPr lang="en-US" sz="1300" baseline="0" dirty="0" smtClean="0">
                          <a:solidFill>
                            <a:schemeClr val="tx1"/>
                          </a:solidFill>
                          <a:effectLst/>
                          <a:latin typeface="+mn-lt"/>
                          <a:ea typeface="MS Gothic"/>
                          <a:cs typeface="Times New Roman"/>
                        </a:rPr>
                        <a:t>Universal Design for Learning;</a:t>
                      </a:r>
                    </a:p>
                    <a:p>
                      <a:pPr marL="0" marR="0" algn="l">
                        <a:spcBef>
                          <a:spcPts val="0"/>
                        </a:spcBef>
                        <a:spcAft>
                          <a:spcPts val="0"/>
                        </a:spcAft>
                      </a:pPr>
                      <a:r>
                        <a:rPr lang="en-US" sz="1300" baseline="0" dirty="0" smtClean="0">
                          <a:solidFill>
                            <a:schemeClr val="tx1"/>
                          </a:solidFill>
                          <a:effectLst/>
                          <a:latin typeface="+mn-lt"/>
                          <a:ea typeface="MS Gothic"/>
                          <a:cs typeface="Times New Roman"/>
                        </a:rPr>
                        <a:t>Response to Intervention</a:t>
                      </a:r>
                    </a:p>
                  </a:txBody>
                  <a:tcPr marL="68580" marR="68580" marT="0" marB="0">
                    <a:solidFill>
                      <a:srgbClr val="CCFF37"/>
                    </a:solidFill>
                  </a:tcPr>
                </a:tc>
                <a:tc>
                  <a:txBody>
                    <a:bodyPr/>
                    <a:lstStyle/>
                    <a:p>
                      <a:pPr marL="0" marR="0" algn="l">
                        <a:spcBef>
                          <a:spcPts val="0"/>
                        </a:spcBef>
                        <a:spcAft>
                          <a:spcPts val="0"/>
                        </a:spcAft>
                      </a:pPr>
                      <a:r>
                        <a:rPr lang="en-US" sz="1300" dirty="0" smtClean="0">
                          <a:solidFill>
                            <a:schemeClr val="tx1"/>
                          </a:solidFill>
                          <a:effectLst/>
                          <a:latin typeface="+mn-lt"/>
                          <a:ea typeface="MS Gothic"/>
                          <a:cs typeface="Times New Roman"/>
                        </a:rPr>
                        <a:t>accommodations and modifications</a:t>
                      </a:r>
                      <a:r>
                        <a:rPr lang="en-US" sz="1300" baseline="0" dirty="0" smtClean="0">
                          <a:solidFill>
                            <a:schemeClr val="tx1"/>
                          </a:solidFill>
                          <a:effectLst/>
                          <a:latin typeface="+mn-lt"/>
                          <a:ea typeface="MS Gothic"/>
                          <a:cs typeface="Times New Roman"/>
                        </a:rPr>
                        <a:t> </a:t>
                      </a:r>
                      <a:endParaRPr lang="en-US" sz="1300" dirty="0">
                        <a:solidFill>
                          <a:srgbClr val="000000"/>
                        </a:solidFill>
                        <a:effectLst/>
                        <a:latin typeface="+mn-lt"/>
                        <a:ea typeface="ＭＳ 明朝"/>
                        <a:cs typeface="Times New Roman"/>
                      </a:endParaRPr>
                    </a:p>
                  </a:txBody>
                  <a:tcPr marL="68580" marR="68580" marT="0" marB="0">
                    <a:solidFill>
                      <a:srgbClr val="C358C7"/>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 </a:t>
                      </a:r>
                      <a:endParaRPr lang="en-US" sz="1300" dirty="0">
                        <a:solidFill>
                          <a:srgbClr val="000000"/>
                        </a:solidFill>
                        <a:effectLst/>
                        <a:latin typeface="+mn-lt"/>
                        <a:ea typeface="ＭＳ 明朝"/>
                        <a:cs typeface="Times New Roman"/>
                      </a:endParaRPr>
                    </a:p>
                  </a:txBody>
                  <a:tcPr marL="68580" marR="68580" marT="0" marB="0">
                    <a:solidFill>
                      <a:srgbClr val="3FC2D5"/>
                    </a:solidFill>
                  </a:tcPr>
                </a:tc>
              </a:tr>
              <a:tr h="657996">
                <a:tc>
                  <a:txBody>
                    <a:bodyPr/>
                    <a:lstStyle/>
                    <a:p>
                      <a:pPr marL="0" marR="0" algn="l">
                        <a:spcBef>
                          <a:spcPts val="0"/>
                        </a:spcBef>
                        <a:spcAft>
                          <a:spcPts val="0"/>
                        </a:spcAft>
                      </a:pPr>
                      <a:r>
                        <a:rPr lang="en-US" sz="1700" b="1" dirty="0">
                          <a:solidFill>
                            <a:srgbClr val="000000"/>
                          </a:solidFill>
                          <a:effectLst/>
                          <a:latin typeface="+mn-lt"/>
                          <a:ea typeface="MS Gothic"/>
                          <a:cs typeface="Times New Roman"/>
                        </a:rPr>
                        <a:t>English Language Learners</a:t>
                      </a:r>
                      <a:endParaRPr lang="en-US" sz="1700" dirty="0">
                        <a:solidFill>
                          <a:srgbClr val="000000"/>
                        </a:solidFill>
                        <a:effectLst/>
                        <a:latin typeface="+mn-lt"/>
                        <a:ea typeface="ＭＳ 明朝"/>
                        <a:cs typeface="Times New Roman"/>
                      </a:endParaRPr>
                    </a:p>
                  </a:txBody>
                  <a:tcPr marL="68580" marR="68580" marT="0" marB="0">
                    <a:lnR w="19050" cap="flat" cmpd="sng" algn="ctr">
                      <a:solidFill>
                        <a:schemeClr val="tx1"/>
                      </a:solidFill>
                      <a:prstDash val="solid"/>
                      <a:round/>
                      <a:headEnd type="none" w="med" len="med"/>
                      <a:tailEnd type="none" w="med" len="med"/>
                    </a:lnR>
                    <a:lnB w="19050" cap="flat" cmpd="sng" algn="ctr">
                      <a:noFill/>
                      <a:prstDash val="solid"/>
                      <a:round/>
                      <a:headEnd type="none" w="med" len="med"/>
                      <a:tailEnd type="none" w="med" len="med"/>
                    </a:lnB>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d</a:t>
                      </a:r>
                      <a:r>
                        <a:rPr lang="en-US" sz="1300" dirty="0" smtClean="0">
                          <a:solidFill>
                            <a:srgbClr val="000000"/>
                          </a:solidFill>
                          <a:effectLst/>
                          <a:latin typeface="+mn-lt"/>
                          <a:ea typeface="MS Gothic"/>
                          <a:cs typeface="Times New Roman"/>
                        </a:rPr>
                        <a:t>iscourse practices</a:t>
                      </a:r>
                      <a:endParaRPr lang="en-US" sz="1300" dirty="0">
                        <a:solidFill>
                          <a:srgbClr val="000000"/>
                        </a:solidFill>
                        <a:effectLst/>
                        <a:latin typeface="+mn-lt"/>
                        <a:ea typeface="ＭＳ 明朝"/>
                        <a:cs typeface="Times New Roman"/>
                      </a:endParaRPr>
                    </a:p>
                  </a:txBody>
                  <a:tcPr marL="68580" marR="68580" marT="0" marB="0">
                    <a:lnL w="19050" cap="flat" cmpd="sng" algn="ctr">
                      <a:solidFill>
                        <a:schemeClr val="tx1"/>
                      </a:solidFill>
                      <a:prstDash val="solid"/>
                      <a:round/>
                      <a:headEnd type="none" w="med" len="med"/>
                      <a:tailEnd type="none" w="med" len="med"/>
                    </a:lnL>
                    <a:solidFill>
                      <a:srgbClr val="FAA55A"/>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l</a:t>
                      </a:r>
                      <a:r>
                        <a:rPr lang="en-US" sz="1300" dirty="0" smtClean="0">
                          <a:solidFill>
                            <a:srgbClr val="000000"/>
                          </a:solidFill>
                          <a:effectLst/>
                          <a:latin typeface="+mn-lt"/>
                          <a:ea typeface="MS Gothic"/>
                          <a:cs typeface="Times New Roman"/>
                        </a:rPr>
                        <a:t>anguage </a:t>
                      </a:r>
                      <a:r>
                        <a:rPr lang="en-US" sz="1300" dirty="0">
                          <a:solidFill>
                            <a:srgbClr val="000000"/>
                          </a:solidFill>
                          <a:effectLst/>
                          <a:latin typeface="+mn-lt"/>
                          <a:ea typeface="MS Gothic"/>
                          <a:cs typeface="Times New Roman"/>
                        </a:rPr>
                        <a:t>and literacy support</a:t>
                      </a:r>
                      <a:endParaRPr lang="en-US" sz="1300" dirty="0">
                        <a:solidFill>
                          <a:srgbClr val="000000"/>
                        </a:solidFill>
                        <a:effectLst/>
                        <a:latin typeface="+mn-lt"/>
                        <a:ea typeface="ＭＳ 明朝"/>
                        <a:cs typeface="Times New Roman"/>
                      </a:endParaRPr>
                    </a:p>
                  </a:txBody>
                  <a:tcPr marL="68580" marR="68580" marT="0" marB="0">
                    <a:solidFill>
                      <a:srgbClr val="CCFF37"/>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h</a:t>
                      </a:r>
                      <a:r>
                        <a:rPr lang="en-US" sz="1300" dirty="0" smtClean="0">
                          <a:solidFill>
                            <a:srgbClr val="000000"/>
                          </a:solidFill>
                          <a:effectLst/>
                          <a:latin typeface="+mn-lt"/>
                          <a:ea typeface="MS Gothic"/>
                          <a:cs typeface="Times New Roman"/>
                        </a:rPr>
                        <a:t>ome </a:t>
                      </a:r>
                      <a:r>
                        <a:rPr lang="en-US" sz="1300" dirty="0">
                          <a:solidFill>
                            <a:srgbClr val="000000"/>
                          </a:solidFill>
                          <a:effectLst/>
                          <a:latin typeface="+mn-lt"/>
                          <a:ea typeface="MS Gothic"/>
                          <a:cs typeface="Times New Roman"/>
                        </a:rPr>
                        <a:t>language support</a:t>
                      </a:r>
                      <a:endParaRPr lang="en-US" sz="1300" dirty="0">
                        <a:solidFill>
                          <a:srgbClr val="000000"/>
                        </a:solidFill>
                        <a:effectLst/>
                        <a:latin typeface="+mn-lt"/>
                        <a:ea typeface="ＭＳ 明朝"/>
                        <a:cs typeface="Times New Roman"/>
                      </a:endParaRPr>
                    </a:p>
                  </a:txBody>
                  <a:tcPr marL="68580" marR="68580" marT="0" marB="0">
                    <a:solidFill>
                      <a:srgbClr val="C358C7"/>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h</a:t>
                      </a:r>
                      <a:r>
                        <a:rPr lang="en-US" sz="1300" dirty="0" smtClean="0">
                          <a:solidFill>
                            <a:srgbClr val="000000"/>
                          </a:solidFill>
                          <a:effectLst/>
                          <a:latin typeface="+mn-lt"/>
                          <a:ea typeface="MS Gothic"/>
                          <a:cs typeface="Times New Roman"/>
                        </a:rPr>
                        <a:t>ome </a:t>
                      </a:r>
                      <a:r>
                        <a:rPr lang="en-US" sz="1300" dirty="0">
                          <a:solidFill>
                            <a:srgbClr val="000000"/>
                          </a:solidFill>
                          <a:effectLst/>
                          <a:latin typeface="+mn-lt"/>
                          <a:ea typeface="MS Gothic"/>
                          <a:cs typeface="Times New Roman"/>
                        </a:rPr>
                        <a:t>culture </a:t>
                      </a:r>
                      <a:r>
                        <a:rPr lang="en-US" sz="1300" dirty="0" smtClean="0">
                          <a:solidFill>
                            <a:srgbClr val="000000"/>
                          </a:solidFill>
                          <a:effectLst/>
                          <a:latin typeface="+mn-lt"/>
                          <a:ea typeface="MS Gothic"/>
                          <a:cs typeface="Times New Roman"/>
                        </a:rPr>
                        <a:t>connections</a:t>
                      </a:r>
                    </a:p>
                  </a:txBody>
                  <a:tcPr marL="68580" marR="68580" marT="0" marB="0">
                    <a:solidFill>
                      <a:srgbClr val="3FC2D5"/>
                    </a:solidFill>
                  </a:tcPr>
                </a:tc>
              </a:tr>
              <a:tr h="744922">
                <a:tc>
                  <a:txBody>
                    <a:bodyPr/>
                    <a:lstStyle/>
                    <a:p>
                      <a:pPr marL="0" marR="0" algn="l">
                        <a:spcBef>
                          <a:spcPts val="0"/>
                        </a:spcBef>
                        <a:spcAft>
                          <a:spcPts val="0"/>
                        </a:spcAft>
                      </a:pPr>
                      <a:r>
                        <a:rPr lang="en-US" sz="1700" b="1" dirty="0" smtClean="0">
                          <a:solidFill>
                            <a:srgbClr val="000000"/>
                          </a:solidFill>
                          <a:effectLst/>
                          <a:latin typeface="+mn-lt"/>
                          <a:ea typeface="MS Gothic"/>
                          <a:cs typeface="Times New Roman"/>
                        </a:rPr>
                        <a:t>Girls</a:t>
                      </a:r>
                      <a:endParaRPr lang="en-US" sz="1700" dirty="0">
                        <a:solidFill>
                          <a:srgbClr val="000000"/>
                        </a:solidFill>
                        <a:effectLst/>
                        <a:latin typeface="+mn-lt"/>
                        <a:ea typeface="ＭＳ 明朝"/>
                        <a:cs typeface="Times New Roman"/>
                      </a:endParaRPr>
                    </a:p>
                  </a:txBody>
                  <a:tcPr marL="68580" marR="68580" marT="0" marB="0">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tcPr>
                </a:tc>
                <a:tc>
                  <a:txBody>
                    <a:bodyPr/>
                    <a:lstStyle/>
                    <a:p>
                      <a:pPr marL="0" marR="0" algn="l">
                        <a:spcBef>
                          <a:spcPts val="0"/>
                        </a:spcBef>
                        <a:spcAft>
                          <a:spcPts val="0"/>
                        </a:spcAft>
                      </a:pPr>
                      <a:r>
                        <a:rPr lang="en-US" sz="1300" dirty="0" smtClean="0">
                          <a:solidFill>
                            <a:srgbClr val="000000"/>
                          </a:solidFill>
                          <a:effectLst/>
                          <a:latin typeface="+mn-lt"/>
                          <a:ea typeface="MS Gothic"/>
                          <a:cs typeface="Times New Roman"/>
                        </a:rPr>
                        <a:t>relevance;</a:t>
                      </a:r>
                    </a:p>
                    <a:p>
                      <a:pPr marL="0" marR="0" algn="l">
                        <a:spcBef>
                          <a:spcPts val="0"/>
                        </a:spcBef>
                        <a:spcAft>
                          <a:spcPts val="0"/>
                        </a:spcAft>
                      </a:pPr>
                      <a:r>
                        <a:rPr lang="en-US" sz="1300" dirty="0" smtClean="0">
                          <a:solidFill>
                            <a:srgbClr val="000000"/>
                          </a:solidFill>
                          <a:effectLst/>
                          <a:latin typeface="+mn-lt"/>
                          <a:ea typeface="MS Gothic"/>
                          <a:cs typeface="Times New Roman"/>
                        </a:rPr>
                        <a:t>real-world </a:t>
                      </a:r>
                      <a:r>
                        <a:rPr lang="en-US" sz="1300" dirty="0">
                          <a:solidFill>
                            <a:srgbClr val="000000"/>
                          </a:solidFill>
                          <a:effectLst/>
                          <a:latin typeface="+mn-lt"/>
                          <a:ea typeface="MS Gothic"/>
                          <a:cs typeface="Times New Roman"/>
                        </a:rPr>
                        <a:t>application</a:t>
                      </a:r>
                      <a:endParaRPr lang="en-US" sz="1300" dirty="0">
                        <a:solidFill>
                          <a:srgbClr val="000000"/>
                        </a:solidFill>
                        <a:effectLst/>
                        <a:latin typeface="+mn-lt"/>
                        <a:ea typeface="ＭＳ 明朝"/>
                        <a:cs typeface="Times New Roman"/>
                      </a:endParaRPr>
                    </a:p>
                  </a:txBody>
                  <a:tcPr marL="68580" marR="68580" marT="0" marB="0">
                    <a:lnL w="19050" cap="flat" cmpd="sng" algn="ctr">
                      <a:solidFill>
                        <a:schemeClr val="tx1"/>
                      </a:solidFill>
                      <a:prstDash val="solid"/>
                      <a:round/>
                      <a:headEnd type="none" w="med" len="med"/>
                      <a:tailEnd type="none" w="med" len="med"/>
                    </a:lnL>
                    <a:solidFill>
                      <a:srgbClr val="FAA55A"/>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c</a:t>
                      </a:r>
                      <a:r>
                        <a:rPr lang="en-US" sz="1300" dirty="0" smtClean="0">
                          <a:solidFill>
                            <a:srgbClr val="000000"/>
                          </a:solidFill>
                          <a:effectLst/>
                          <a:latin typeface="+mn-lt"/>
                          <a:ea typeface="MS Gothic"/>
                          <a:cs typeface="Times New Roman"/>
                        </a:rPr>
                        <a:t>urricular </a:t>
                      </a:r>
                      <a:r>
                        <a:rPr lang="en-US" sz="1300" dirty="0">
                          <a:solidFill>
                            <a:srgbClr val="000000"/>
                          </a:solidFill>
                          <a:effectLst/>
                          <a:latin typeface="+mn-lt"/>
                          <a:ea typeface="MS Gothic"/>
                          <a:cs typeface="Times New Roman"/>
                        </a:rPr>
                        <a:t>focus</a:t>
                      </a:r>
                      <a:endParaRPr lang="en-US" sz="1300" dirty="0">
                        <a:solidFill>
                          <a:srgbClr val="000000"/>
                        </a:solidFill>
                        <a:effectLst/>
                        <a:latin typeface="+mn-lt"/>
                        <a:ea typeface="ＭＳ 明朝"/>
                        <a:cs typeface="Times New Roman"/>
                      </a:endParaRPr>
                    </a:p>
                    <a:p>
                      <a:pPr marL="0" marR="0" algn="ctr">
                        <a:spcBef>
                          <a:spcPts val="0"/>
                        </a:spcBef>
                        <a:spcAft>
                          <a:spcPts val="0"/>
                        </a:spcAft>
                      </a:pPr>
                      <a:r>
                        <a:rPr lang="en-US" sz="1300" dirty="0">
                          <a:solidFill>
                            <a:srgbClr val="000000"/>
                          </a:solidFill>
                          <a:effectLst/>
                          <a:latin typeface="+mn-lt"/>
                          <a:ea typeface="MS Gothic"/>
                          <a:cs typeface="Times New Roman"/>
                        </a:rPr>
                        <a:t> </a:t>
                      </a:r>
                      <a:endParaRPr lang="en-US" sz="1300" dirty="0">
                        <a:solidFill>
                          <a:srgbClr val="000000"/>
                        </a:solidFill>
                        <a:effectLst/>
                        <a:latin typeface="+mn-lt"/>
                        <a:ea typeface="ＭＳ 明朝"/>
                        <a:cs typeface="Times New Roman"/>
                      </a:endParaRPr>
                    </a:p>
                  </a:txBody>
                  <a:tcPr marL="68580" marR="68580" marT="0" marB="0">
                    <a:solidFill>
                      <a:srgbClr val="CCFF37"/>
                    </a:solidFill>
                  </a:tcPr>
                </a:tc>
                <a:tc>
                  <a:txBody>
                    <a:bodyPr/>
                    <a:lstStyle/>
                    <a:p>
                      <a:pPr marL="0" marR="0" algn="l">
                        <a:spcBef>
                          <a:spcPts val="0"/>
                        </a:spcBef>
                        <a:spcAft>
                          <a:spcPts val="0"/>
                        </a:spcAft>
                      </a:pPr>
                      <a:r>
                        <a:rPr lang="en-US" sz="1300" dirty="0" smtClean="0">
                          <a:solidFill>
                            <a:srgbClr val="000000"/>
                          </a:solidFill>
                          <a:effectLst/>
                          <a:latin typeface="+mn-lt"/>
                          <a:ea typeface="MS Gothic"/>
                          <a:cs typeface="Times New Roman"/>
                        </a:rPr>
                        <a:t>school </a:t>
                      </a:r>
                      <a:r>
                        <a:rPr lang="en-US" sz="1300" dirty="0">
                          <a:solidFill>
                            <a:srgbClr val="000000"/>
                          </a:solidFill>
                          <a:effectLst/>
                          <a:latin typeface="+mn-lt"/>
                          <a:ea typeface="MS Gothic"/>
                          <a:cs typeface="Times New Roman"/>
                        </a:rPr>
                        <a:t>structure</a:t>
                      </a:r>
                      <a:endParaRPr lang="en-US" sz="1300" dirty="0">
                        <a:solidFill>
                          <a:srgbClr val="000000"/>
                        </a:solidFill>
                        <a:effectLst/>
                        <a:latin typeface="+mn-lt"/>
                        <a:ea typeface="ＭＳ 明朝"/>
                        <a:cs typeface="Times New Roman"/>
                      </a:endParaRPr>
                    </a:p>
                  </a:txBody>
                  <a:tcPr marL="68580" marR="68580" marT="0" marB="0">
                    <a:solidFill>
                      <a:srgbClr val="C358C7"/>
                    </a:solidFill>
                  </a:tcPr>
                </a:tc>
                <a:tc>
                  <a:txBody>
                    <a:bodyPr/>
                    <a:lstStyle/>
                    <a:p>
                      <a:pPr marL="0" marR="0" algn="l">
                        <a:spcBef>
                          <a:spcPts val="0"/>
                        </a:spcBef>
                        <a:spcAft>
                          <a:spcPts val="0"/>
                        </a:spcAft>
                      </a:pPr>
                      <a:r>
                        <a:rPr lang="en-US" sz="1300" dirty="0" smtClean="0">
                          <a:solidFill>
                            <a:srgbClr val="000000"/>
                          </a:solidFill>
                          <a:effectLst/>
                          <a:latin typeface="+mn-lt"/>
                          <a:ea typeface="MS Gothic"/>
                          <a:cs typeface="Times New Roman"/>
                        </a:rPr>
                        <a:t>relevance;</a:t>
                      </a:r>
                    </a:p>
                    <a:p>
                      <a:pPr marL="0" marR="0" algn="l">
                        <a:spcBef>
                          <a:spcPts val="0"/>
                        </a:spcBef>
                        <a:spcAft>
                          <a:spcPts val="0"/>
                        </a:spcAft>
                      </a:pPr>
                      <a:r>
                        <a:rPr lang="en-US" sz="1300" dirty="0" smtClean="0">
                          <a:solidFill>
                            <a:srgbClr val="000000"/>
                          </a:solidFill>
                          <a:effectLst/>
                          <a:latin typeface="+mn-lt"/>
                          <a:ea typeface="MS Gothic"/>
                          <a:cs typeface="Times New Roman"/>
                        </a:rPr>
                        <a:t>real-world </a:t>
                      </a:r>
                      <a:r>
                        <a:rPr lang="en-US" sz="1300" dirty="0">
                          <a:solidFill>
                            <a:srgbClr val="000000"/>
                          </a:solidFill>
                          <a:effectLst/>
                          <a:latin typeface="+mn-lt"/>
                          <a:ea typeface="MS Gothic"/>
                          <a:cs typeface="Times New Roman"/>
                        </a:rPr>
                        <a:t>application</a:t>
                      </a:r>
                      <a:endParaRPr lang="en-US" sz="1300" dirty="0">
                        <a:solidFill>
                          <a:srgbClr val="000000"/>
                        </a:solidFill>
                        <a:effectLst/>
                        <a:latin typeface="+mn-lt"/>
                        <a:ea typeface="ＭＳ 明朝"/>
                        <a:cs typeface="Times New Roman"/>
                      </a:endParaRPr>
                    </a:p>
                  </a:txBody>
                  <a:tcPr marL="68580" marR="68580" marT="0" marB="0">
                    <a:solidFill>
                      <a:srgbClr val="3FC2D5"/>
                    </a:solidFill>
                  </a:tcPr>
                </a:tc>
              </a:tr>
              <a:tr h="993734">
                <a:tc>
                  <a:txBody>
                    <a:bodyPr/>
                    <a:lstStyle/>
                    <a:p>
                      <a:pPr marL="0" marR="0" algn="l">
                        <a:spcBef>
                          <a:spcPts val="0"/>
                        </a:spcBef>
                        <a:spcAft>
                          <a:spcPts val="0"/>
                        </a:spcAft>
                      </a:pPr>
                      <a:r>
                        <a:rPr lang="en-US" sz="1700" b="1" dirty="0">
                          <a:solidFill>
                            <a:srgbClr val="000000"/>
                          </a:solidFill>
                          <a:effectLst/>
                          <a:latin typeface="+mn-lt"/>
                          <a:ea typeface="MS Gothic"/>
                          <a:cs typeface="Times New Roman"/>
                        </a:rPr>
                        <a:t>Students in Alternative Education</a:t>
                      </a:r>
                      <a:endParaRPr lang="en-US" sz="1700" dirty="0">
                        <a:solidFill>
                          <a:srgbClr val="000000"/>
                        </a:solidFill>
                        <a:effectLst/>
                        <a:latin typeface="+mn-lt"/>
                        <a:ea typeface="ＭＳ 明朝"/>
                        <a:cs typeface="Times New Roman"/>
                      </a:endParaRPr>
                    </a:p>
                  </a:txBody>
                  <a:tcPr marL="68580" marR="68580" marT="0" marB="0">
                    <a:lnR w="19050" cap="flat" cmpd="sng" algn="ctr">
                      <a:solidFill>
                        <a:schemeClr val="tx1"/>
                      </a:solidFill>
                      <a:prstDash val="solid"/>
                      <a:round/>
                      <a:headEnd type="none" w="med" len="med"/>
                      <a:tailEnd type="none" w="med" len="med"/>
                    </a:lnR>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s</a:t>
                      </a:r>
                      <a:r>
                        <a:rPr lang="en-US" sz="1300" dirty="0" smtClean="0">
                          <a:solidFill>
                            <a:srgbClr val="000000"/>
                          </a:solidFill>
                          <a:effectLst/>
                          <a:latin typeface="+mn-lt"/>
                          <a:ea typeface="MS Gothic"/>
                          <a:cs typeface="Times New Roman"/>
                        </a:rPr>
                        <a:t>afe </a:t>
                      </a:r>
                      <a:r>
                        <a:rPr lang="en-US" sz="1300" dirty="0">
                          <a:solidFill>
                            <a:srgbClr val="000000"/>
                          </a:solidFill>
                          <a:effectLst/>
                          <a:latin typeface="+mn-lt"/>
                          <a:ea typeface="MS Gothic"/>
                          <a:cs typeface="Times New Roman"/>
                        </a:rPr>
                        <a:t>learning environment</a:t>
                      </a:r>
                      <a:endParaRPr lang="en-US" sz="1300" dirty="0">
                        <a:solidFill>
                          <a:srgbClr val="000000"/>
                        </a:solidFill>
                        <a:effectLst/>
                        <a:latin typeface="+mn-lt"/>
                        <a:ea typeface="ＭＳ 明朝"/>
                        <a:cs typeface="Times New Roman"/>
                      </a:endParaRPr>
                    </a:p>
                  </a:txBody>
                  <a:tcPr marL="68580" marR="68580" marT="0" marB="0">
                    <a:lnL w="19050" cap="flat" cmpd="sng" algn="ctr">
                      <a:solidFill>
                        <a:schemeClr val="tx1"/>
                      </a:solidFill>
                      <a:prstDash val="solid"/>
                      <a:round/>
                      <a:headEnd type="none" w="med" len="med"/>
                      <a:tailEnd type="none" w="med" len="med"/>
                    </a:lnL>
                    <a:solidFill>
                      <a:srgbClr val="FAA55A"/>
                    </a:solidFill>
                  </a:tcPr>
                </a:tc>
                <a:tc>
                  <a:txBody>
                    <a:bodyPr/>
                    <a:lstStyle/>
                    <a:p>
                      <a:pPr marL="0" marR="0" algn="l">
                        <a:spcBef>
                          <a:spcPts val="0"/>
                        </a:spcBef>
                        <a:spcAft>
                          <a:spcPts val="0"/>
                        </a:spcAft>
                      </a:pPr>
                      <a:r>
                        <a:rPr lang="en-US" sz="1300" dirty="0" smtClean="0">
                          <a:solidFill>
                            <a:srgbClr val="000000"/>
                          </a:solidFill>
                          <a:effectLst/>
                          <a:latin typeface="+mn-lt"/>
                          <a:ea typeface="MS Gothic"/>
                          <a:cs typeface="Times New Roman"/>
                        </a:rPr>
                        <a:t>individualized</a:t>
                      </a:r>
                      <a:r>
                        <a:rPr lang="en-US" sz="1300" baseline="0" dirty="0" smtClean="0">
                          <a:solidFill>
                            <a:srgbClr val="000000"/>
                          </a:solidFill>
                          <a:effectLst/>
                          <a:latin typeface="+mn-lt"/>
                          <a:ea typeface="MS Gothic"/>
                          <a:cs typeface="Times New Roman"/>
                        </a:rPr>
                        <a:t> academic support</a:t>
                      </a:r>
                      <a:endParaRPr lang="en-US" sz="1300" dirty="0">
                        <a:solidFill>
                          <a:srgbClr val="000000"/>
                        </a:solidFill>
                        <a:effectLst/>
                        <a:latin typeface="+mn-lt"/>
                        <a:ea typeface="ＭＳ 明朝"/>
                        <a:cs typeface="Times New Roman"/>
                      </a:endParaRPr>
                    </a:p>
                  </a:txBody>
                  <a:tcPr marL="68580" marR="68580" marT="0" marB="0">
                    <a:solidFill>
                      <a:srgbClr val="CCFF37"/>
                    </a:solidFill>
                  </a:tcPr>
                </a:tc>
                <a:tc>
                  <a:txBody>
                    <a:bodyPr/>
                    <a:lstStyle/>
                    <a:p>
                      <a:pPr marL="0" marR="0" algn="l">
                        <a:spcBef>
                          <a:spcPts val="0"/>
                        </a:spcBef>
                        <a:spcAft>
                          <a:spcPts val="0"/>
                        </a:spcAft>
                      </a:pPr>
                      <a:r>
                        <a:rPr lang="en-US" sz="1300" dirty="0" smtClean="0">
                          <a:solidFill>
                            <a:srgbClr val="000000"/>
                          </a:solidFill>
                          <a:effectLst/>
                          <a:latin typeface="+mn-lt"/>
                          <a:ea typeface="MS Gothic"/>
                          <a:cs typeface="Times New Roman"/>
                        </a:rPr>
                        <a:t>after-school opportunities;</a:t>
                      </a:r>
                    </a:p>
                    <a:p>
                      <a:pPr marL="0" marR="0" algn="l">
                        <a:spcBef>
                          <a:spcPts val="0"/>
                        </a:spcBef>
                        <a:spcAft>
                          <a:spcPts val="0"/>
                        </a:spcAft>
                      </a:pPr>
                      <a:r>
                        <a:rPr lang="en-US" sz="1300" dirty="0" smtClean="0">
                          <a:solidFill>
                            <a:srgbClr val="000000"/>
                          </a:solidFill>
                          <a:effectLst/>
                          <a:latin typeface="+mn-lt"/>
                          <a:ea typeface="MS Gothic"/>
                          <a:cs typeface="Times New Roman"/>
                        </a:rPr>
                        <a:t>career &amp;</a:t>
                      </a:r>
                      <a:r>
                        <a:rPr lang="en-US" sz="1300" baseline="0" dirty="0" smtClean="0">
                          <a:solidFill>
                            <a:srgbClr val="000000"/>
                          </a:solidFill>
                          <a:effectLst/>
                          <a:latin typeface="+mn-lt"/>
                          <a:ea typeface="MS Gothic"/>
                          <a:cs typeface="Times New Roman"/>
                        </a:rPr>
                        <a:t> </a:t>
                      </a:r>
                      <a:r>
                        <a:rPr lang="en-US" sz="1300" dirty="0" smtClean="0">
                          <a:solidFill>
                            <a:srgbClr val="000000"/>
                          </a:solidFill>
                          <a:effectLst/>
                          <a:latin typeface="+mn-lt"/>
                          <a:ea typeface="MS Gothic"/>
                          <a:cs typeface="Times New Roman"/>
                        </a:rPr>
                        <a:t>technology </a:t>
                      </a:r>
                      <a:r>
                        <a:rPr lang="en-US" sz="1300" dirty="0">
                          <a:solidFill>
                            <a:srgbClr val="000000"/>
                          </a:solidFill>
                          <a:effectLst/>
                          <a:latin typeface="+mn-lt"/>
                          <a:ea typeface="MS Gothic"/>
                          <a:cs typeface="Times New Roman"/>
                        </a:rPr>
                        <a:t>opportunities</a:t>
                      </a:r>
                      <a:endParaRPr lang="en-US" sz="1300" dirty="0">
                        <a:solidFill>
                          <a:srgbClr val="000000"/>
                        </a:solidFill>
                        <a:effectLst/>
                        <a:latin typeface="+mn-lt"/>
                        <a:ea typeface="ＭＳ 明朝"/>
                        <a:cs typeface="Times New Roman"/>
                      </a:endParaRPr>
                    </a:p>
                  </a:txBody>
                  <a:tcPr marL="68580" marR="68580" marT="0" marB="0">
                    <a:solidFill>
                      <a:srgbClr val="C358C7"/>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f</a:t>
                      </a:r>
                      <a:r>
                        <a:rPr lang="en-US" sz="1300" dirty="0" smtClean="0">
                          <a:solidFill>
                            <a:srgbClr val="000000"/>
                          </a:solidFill>
                          <a:effectLst/>
                          <a:latin typeface="+mn-lt"/>
                          <a:ea typeface="MS Gothic"/>
                          <a:cs typeface="Times New Roman"/>
                        </a:rPr>
                        <a:t>amily </a:t>
                      </a:r>
                      <a:r>
                        <a:rPr lang="en-US" sz="1300" dirty="0">
                          <a:solidFill>
                            <a:srgbClr val="000000"/>
                          </a:solidFill>
                          <a:effectLst/>
                          <a:latin typeface="+mn-lt"/>
                          <a:ea typeface="MS Gothic"/>
                          <a:cs typeface="Times New Roman"/>
                        </a:rPr>
                        <a:t>outreach</a:t>
                      </a:r>
                      <a:endParaRPr lang="en-US" sz="1300" dirty="0">
                        <a:solidFill>
                          <a:srgbClr val="000000"/>
                        </a:solidFill>
                        <a:effectLst/>
                        <a:latin typeface="+mn-lt"/>
                        <a:ea typeface="ＭＳ 明朝"/>
                        <a:cs typeface="Times New Roman"/>
                      </a:endParaRPr>
                    </a:p>
                  </a:txBody>
                  <a:tcPr marL="68580" marR="68580" marT="0" marB="0">
                    <a:solidFill>
                      <a:srgbClr val="3FC2D5"/>
                    </a:solidFill>
                  </a:tcPr>
                </a:tc>
              </a:tr>
              <a:tr h="691135">
                <a:tc>
                  <a:txBody>
                    <a:bodyPr/>
                    <a:lstStyle/>
                    <a:p>
                      <a:pPr marL="0" marR="0" algn="l">
                        <a:spcBef>
                          <a:spcPts val="0"/>
                        </a:spcBef>
                        <a:spcAft>
                          <a:spcPts val="0"/>
                        </a:spcAft>
                      </a:pPr>
                      <a:r>
                        <a:rPr lang="en-US" sz="1700" b="1" dirty="0">
                          <a:solidFill>
                            <a:srgbClr val="000000"/>
                          </a:solidFill>
                          <a:effectLst/>
                          <a:latin typeface="+mn-lt"/>
                          <a:ea typeface="MS Gothic"/>
                          <a:cs typeface="Times New Roman"/>
                        </a:rPr>
                        <a:t>Gifted and Talented Students</a:t>
                      </a:r>
                      <a:endParaRPr lang="en-US" sz="1700" dirty="0">
                        <a:solidFill>
                          <a:srgbClr val="000000"/>
                        </a:solidFill>
                        <a:effectLst/>
                        <a:latin typeface="+mn-lt"/>
                        <a:ea typeface="ＭＳ 明朝"/>
                        <a:cs typeface="Times New Roman"/>
                      </a:endParaRPr>
                    </a:p>
                  </a:txBody>
                  <a:tcPr marL="68580" marR="68580" marT="0" marB="0">
                    <a:lnR w="19050" cap="flat" cmpd="sng" algn="ctr">
                      <a:solidFill>
                        <a:schemeClr val="tx1"/>
                      </a:solidFill>
                      <a:prstDash val="solid"/>
                      <a:round/>
                      <a:headEnd type="none" w="med" len="med"/>
                      <a:tailEnd type="none" w="med" len="med"/>
                    </a:lnR>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s</a:t>
                      </a:r>
                      <a:r>
                        <a:rPr lang="en-US" sz="1300" dirty="0" smtClean="0">
                          <a:solidFill>
                            <a:srgbClr val="000000"/>
                          </a:solidFill>
                          <a:effectLst/>
                          <a:latin typeface="+mn-lt"/>
                          <a:ea typeface="MS Gothic"/>
                          <a:cs typeface="Times New Roman"/>
                        </a:rPr>
                        <a:t>trategic </a:t>
                      </a:r>
                      <a:r>
                        <a:rPr lang="en-US" sz="1300" dirty="0">
                          <a:solidFill>
                            <a:srgbClr val="000000"/>
                          </a:solidFill>
                          <a:effectLst/>
                          <a:latin typeface="+mn-lt"/>
                          <a:ea typeface="MS Gothic"/>
                          <a:cs typeface="Times New Roman"/>
                        </a:rPr>
                        <a:t>grouping; </a:t>
                      </a:r>
                      <a:r>
                        <a:rPr lang="en-US" sz="1300" dirty="0" smtClean="0">
                          <a:solidFill>
                            <a:srgbClr val="000000"/>
                          </a:solidFill>
                          <a:effectLst/>
                          <a:latin typeface="+mn-lt"/>
                          <a:ea typeface="MS Gothic"/>
                          <a:cs typeface="Times New Roman"/>
                        </a:rPr>
                        <a:t>self–direction </a:t>
                      </a:r>
                      <a:r>
                        <a:rPr lang="en-US" sz="1300" dirty="0">
                          <a:solidFill>
                            <a:srgbClr val="000000"/>
                          </a:solidFill>
                          <a:effectLst/>
                          <a:latin typeface="+mn-lt"/>
                          <a:ea typeface="MS Gothic"/>
                          <a:cs typeface="Times New Roman"/>
                        </a:rPr>
                        <a:t>opportunities</a:t>
                      </a:r>
                      <a:endParaRPr lang="en-US" sz="1300" dirty="0">
                        <a:solidFill>
                          <a:srgbClr val="000000"/>
                        </a:solidFill>
                        <a:effectLst/>
                        <a:latin typeface="+mn-lt"/>
                        <a:ea typeface="ＭＳ 明朝"/>
                        <a:cs typeface="Times New Roman"/>
                      </a:endParaRPr>
                    </a:p>
                  </a:txBody>
                  <a:tcPr marL="68580" marR="68580" marT="0" marB="0">
                    <a:lnL w="19050" cap="flat" cmpd="sng" algn="ctr">
                      <a:solidFill>
                        <a:schemeClr val="tx1"/>
                      </a:solidFill>
                      <a:prstDash val="solid"/>
                      <a:round/>
                      <a:headEnd type="none" w="med" len="med"/>
                      <a:tailEnd type="none" w="med" len="med"/>
                    </a:lnL>
                    <a:solidFill>
                      <a:srgbClr val="FAA55A"/>
                    </a:solidFill>
                  </a:tcPr>
                </a:tc>
                <a:tc>
                  <a:txBody>
                    <a:bodyPr/>
                    <a:lstStyle/>
                    <a:p>
                      <a:pPr marL="0" marR="0" algn="l">
                        <a:spcBef>
                          <a:spcPts val="0"/>
                        </a:spcBef>
                        <a:spcAft>
                          <a:spcPts val="0"/>
                        </a:spcAft>
                      </a:pPr>
                      <a:r>
                        <a:rPr lang="en-US" sz="1300" dirty="0">
                          <a:solidFill>
                            <a:srgbClr val="000000"/>
                          </a:solidFill>
                          <a:effectLst/>
                          <a:latin typeface="+mn-lt"/>
                          <a:ea typeface="MS Gothic"/>
                          <a:cs typeface="Times New Roman"/>
                        </a:rPr>
                        <a:t>f</a:t>
                      </a:r>
                      <a:r>
                        <a:rPr lang="en-US" sz="1300" dirty="0" smtClean="0">
                          <a:solidFill>
                            <a:srgbClr val="000000"/>
                          </a:solidFill>
                          <a:effectLst/>
                          <a:latin typeface="+mn-lt"/>
                          <a:ea typeface="MS Gothic"/>
                          <a:cs typeface="Times New Roman"/>
                        </a:rPr>
                        <a:t>ast </a:t>
                      </a:r>
                      <a:r>
                        <a:rPr lang="en-US" sz="1300" dirty="0">
                          <a:solidFill>
                            <a:srgbClr val="000000"/>
                          </a:solidFill>
                          <a:effectLst/>
                          <a:latin typeface="+mn-lt"/>
                          <a:ea typeface="MS Gothic"/>
                          <a:cs typeface="Times New Roman"/>
                        </a:rPr>
                        <a:t>pacing;</a:t>
                      </a:r>
                      <a:endParaRPr lang="en-US" sz="1300" dirty="0">
                        <a:solidFill>
                          <a:srgbClr val="000000"/>
                        </a:solidFill>
                        <a:effectLst/>
                        <a:latin typeface="+mn-lt"/>
                        <a:ea typeface="ＭＳ 明朝"/>
                        <a:cs typeface="Times New Roman"/>
                      </a:endParaRPr>
                    </a:p>
                    <a:p>
                      <a:pPr marL="0" marR="0" algn="l">
                        <a:spcBef>
                          <a:spcPts val="0"/>
                        </a:spcBef>
                        <a:spcAft>
                          <a:spcPts val="0"/>
                        </a:spcAft>
                      </a:pPr>
                      <a:r>
                        <a:rPr lang="en-US" sz="1300" dirty="0">
                          <a:solidFill>
                            <a:srgbClr val="000000"/>
                          </a:solidFill>
                          <a:effectLst/>
                          <a:latin typeface="+mn-lt"/>
                          <a:ea typeface="MS Gothic"/>
                          <a:cs typeface="Times New Roman"/>
                        </a:rPr>
                        <a:t>c</a:t>
                      </a:r>
                      <a:r>
                        <a:rPr lang="en-US" sz="1300" dirty="0" smtClean="0">
                          <a:solidFill>
                            <a:srgbClr val="000000"/>
                          </a:solidFill>
                          <a:effectLst/>
                          <a:latin typeface="+mn-lt"/>
                          <a:ea typeface="MS Gothic"/>
                          <a:cs typeface="Times New Roman"/>
                        </a:rPr>
                        <a:t>hallenge </a:t>
                      </a:r>
                      <a:r>
                        <a:rPr lang="en-US" sz="1300" dirty="0">
                          <a:solidFill>
                            <a:srgbClr val="000000"/>
                          </a:solidFill>
                          <a:effectLst/>
                          <a:latin typeface="+mn-lt"/>
                          <a:ea typeface="MS Gothic"/>
                          <a:cs typeface="Times New Roman"/>
                        </a:rPr>
                        <a:t>level</a:t>
                      </a:r>
                      <a:endParaRPr lang="en-US" sz="1300" dirty="0">
                        <a:solidFill>
                          <a:srgbClr val="000000"/>
                        </a:solidFill>
                        <a:effectLst/>
                        <a:latin typeface="+mn-lt"/>
                        <a:ea typeface="ＭＳ 明朝"/>
                        <a:cs typeface="Times New Roman"/>
                      </a:endParaRPr>
                    </a:p>
                  </a:txBody>
                  <a:tcPr marL="68580" marR="68580" marT="0" marB="0">
                    <a:solidFill>
                      <a:srgbClr val="CCFF37"/>
                    </a:solidFill>
                  </a:tcPr>
                </a:tc>
                <a:tc>
                  <a:txBody>
                    <a:bodyPr/>
                    <a:lstStyle/>
                    <a:p>
                      <a:pPr marL="0" marR="0" algn="l">
                        <a:spcBef>
                          <a:spcPts val="0"/>
                        </a:spcBef>
                        <a:spcAft>
                          <a:spcPts val="0"/>
                        </a:spcAft>
                      </a:pPr>
                      <a:endParaRPr lang="en-US" sz="1300" dirty="0">
                        <a:solidFill>
                          <a:srgbClr val="000000"/>
                        </a:solidFill>
                        <a:effectLst/>
                        <a:latin typeface="+mn-lt"/>
                        <a:ea typeface="ＭＳ 明朝"/>
                        <a:cs typeface="Times New Roman"/>
                      </a:endParaRPr>
                    </a:p>
                  </a:txBody>
                  <a:tcPr marL="68580" marR="68580" marT="0" marB="0">
                    <a:solidFill>
                      <a:srgbClr val="C358C7"/>
                    </a:solidFill>
                  </a:tcPr>
                </a:tc>
                <a:tc>
                  <a:txBody>
                    <a:bodyPr/>
                    <a:lstStyle/>
                    <a:p>
                      <a:pPr marL="0" marR="0" algn="l">
                        <a:spcBef>
                          <a:spcPts val="0"/>
                        </a:spcBef>
                        <a:spcAft>
                          <a:spcPts val="0"/>
                        </a:spcAft>
                      </a:pPr>
                      <a:endParaRPr lang="en-US" sz="1300" dirty="0">
                        <a:solidFill>
                          <a:srgbClr val="000000"/>
                        </a:solidFill>
                        <a:effectLst/>
                        <a:latin typeface="+mn-lt"/>
                        <a:ea typeface="ＭＳ 明朝"/>
                        <a:cs typeface="Times New Roman"/>
                      </a:endParaRPr>
                    </a:p>
                  </a:txBody>
                  <a:tcPr marL="68580" marR="68580" marT="0" marB="0">
                    <a:solidFill>
                      <a:srgbClr val="3FC2D5"/>
                    </a:solidFill>
                  </a:tcPr>
                </a:tc>
              </a:tr>
            </a:tbl>
          </a:graphicData>
        </a:graphic>
      </p:graphicFrame>
      <p:sp>
        <p:nvSpPr>
          <p:cNvPr id="8" name="Oval 7"/>
          <p:cNvSpPr/>
          <p:nvPr/>
        </p:nvSpPr>
        <p:spPr>
          <a:xfrm>
            <a:off x="3119478" y="107157"/>
            <a:ext cx="2214563" cy="816516"/>
          </a:xfrm>
          <a:prstGeom prst="ellipse">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0989" tIns="45509" rIns="90989" bIns="45509" rtlCol="0" anchor="ctr"/>
          <a:lstStyle/>
          <a:p>
            <a:pPr algn="ctr" defTabSz="906334"/>
            <a:endParaRPr lang="en-US" dirty="0">
              <a:solidFill>
                <a:prstClr val="white"/>
              </a:solidFill>
              <a:sym typeface="Helvetica Light" charset="0"/>
            </a:endParaRPr>
          </a:p>
        </p:txBody>
      </p:sp>
      <p:sp>
        <p:nvSpPr>
          <p:cNvPr id="9" name="Oval 8"/>
          <p:cNvSpPr/>
          <p:nvPr/>
        </p:nvSpPr>
        <p:spPr>
          <a:xfrm>
            <a:off x="5347648" y="86788"/>
            <a:ext cx="2396557" cy="816516"/>
          </a:xfrm>
          <a:prstGeom prst="ellipse">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0989" tIns="45509" rIns="90989" bIns="45509" rtlCol="0" anchor="ctr"/>
          <a:lstStyle/>
          <a:p>
            <a:pPr algn="ctr" defTabSz="906334"/>
            <a:endParaRPr lang="en-US" dirty="0">
              <a:solidFill>
                <a:prstClr val="white"/>
              </a:solidFill>
              <a:sym typeface="Helvetica Light" charset="0"/>
            </a:endParaRPr>
          </a:p>
        </p:txBody>
      </p:sp>
      <p:sp>
        <p:nvSpPr>
          <p:cNvPr id="10" name="Oval 9"/>
          <p:cNvSpPr/>
          <p:nvPr/>
        </p:nvSpPr>
        <p:spPr>
          <a:xfrm>
            <a:off x="7744175" y="86788"/>
            <a:ext cx="2138023" cy="816516"/>
          </a:xfrm>
          <a:prstGeom prst="ellipse">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0989" tIns="45509" rIns="90989" bIns="45509" rtlCol="0" anchor="ctr"/>
          <a:lstStyle/>
          <a:p>
            <a:pPr algn="ctr" defTabSz="906334"/>
            <a:endParaRPr lang="en-US" dirty="0">
              <a:solidFill>
                <a:prstClr val="white"/>
              </a:solidFill>
              <a:sym typeface="Helvetica Light" charset="0"/>
            </a:endParaRPr>
          </a:p>
        </p:txBody>
      </p:sp>
      <p:sp>
        <p:nvSpPr>
          <p:cNvPr id="11" name="Oval 10"/>
          <p:cNvSpPr/>
          <p:nvPr/>
        </p:nvSpPr>
        <p:spPr>
          <a:xfrm>
            <a:off x="10008093" y="107155"/>
            <a:ext cx="1995147" cy="816516"/>
          </a:xfrm>
          <a:prstGeom prst="ellipse">
            <a:avLst/>
          </a:prstGeom>
          <a:solidFill>
            <a:srgbClr val="333399">
              <a:alpha val="18000"/>
            </a:srgb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0989" tIns="45509" rIns="90989" bIns="45509" rtlCol="0" anchor="ctr"/>
          <a:lstStyle/>
          <a:p>
            <a:pPr algn="ctr" defTabSz="906334"/>
            <a:endParaRPr lang="en-US" dirty="0">
              <a:solidFill>
                <a:prstClr val="white"/>
              </a:solidFill>
              <a:sym typeface="Helvetica Light" charset="0"/>
            </a:endParaRPr>
          </a:p>
        </p:txBody>
      </p:sp>
    </p:spTree>
    <p:extLst>
      <p:ext uri="{BB962C8B-B14F-4D97-AF65-F5344CB8AC3E}">
        <p14:creationId xmlns:p14="http://schemas.microsoft.com/office/powerpoint/2010/main" val="2157670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theme/theme1.xml><?xml version="1.0" encoding="utf-8"?>
<a:theme xmlns:a="http://schemas.openxmlformats.org/drawingml/2006/main" name="Process 07 16x9">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13.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4.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7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7.xml><?xml version="1.0" encoding="utf-8"?>
<a:theme xmlns:a="http://schemas.openxmlformats.org/drawingml/2006/main" name="2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D73F44B-0B30-4936-994E-4B79789ABC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3251</Words>
  <Application>Microsoft Macintosh PowerPoint</Application>
  <PresentationFormat>Custom</PresentationFormat>
  <Paragraphs>485</Paragraphs>
  <Slides>49</Slides>
  <Notes>43</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49</vt:i4>
      </vt:variant>
    </vt:vector>
  </HeadingPairs>
  <TitlesOfParts>
    <vt:vector size="62" baseType="lpstr">
      <vt:lpstr>Process 07 16x9</vt:lpstr>
      <vt:lpstr>Default Theme</vt:lpstr>
      <vt:lpstr>Office Theme</vt:lpstr>
      <vt:lpstr>1_Office Theme</vt:lpstr>
      <vt:lpstr>4_Office Theme</vt:lpstr>
      <vt:lpstr>17_Office Theme</vt:lpstr>
      <vt:lpstr>2_Office Theme</vt:lpstr>
      <vt:lpstr>3_Office Theme</vt:lpstr>
      <vt:lpstr>5_Office Theme</vt:lpstr>
      <vt:lpstr>6_Office Theme</vt:lpstr>
      <vt:lpstr>7_Office Theme</vt:lpstr>
      <vt:lpstr>9_Office Theme</vt:lpstr>
      <vt:lpstr>Document</vt:lpstr>
      <vt:lpstr>PowerPoint Presentation</vt:lpstr>
      <vt:lpstr>PowerPoint Presentation</vt:lpstr>
      <vt:lpstr>The Framework Vision</vt:lpstr>
      <vt:lpstr>PowerPoint Presentation</vt:lpstr>
      <vt:lpstr>PowerPoint Presentation</vt:lpstr>
      <vt:lpstr>Each Case Study Includes . . .</vt:lpstr>
      <vt:lpstr>PowerPoint Presentation</vt:lpstr>
      <vt:lpstr>Science and Engineering Practices and Crosscutting Concepts</vt:lpstr>
      <vt:lpstr>PowerPoint Presentation</vt:lpstr>
      <vt:lpstr>Effective Strategies across Research Areas</vt:lpstr>
      <vt:lpstr>PowerPoint Presentation</vt:lpstr>
      <vt:lpstr>PowerPoint Presentation</vt:lpstr>
      <vt:lpstr>Vignette</vt:lpstr>
      <vt:lpstr>PowerPoint Presentation</vt:lpstr>
      <vt:lpstr>Vignette</vt:lpstr>
      <vt:lpstr>PowerPoint Presentation</vt:lpstr>
      <vt:lpstr>Vignette</vt:lpstr>
      <vt:lpstr>Vignette</vt:lpstr>
      <vt:lpstr>PowerPoint Presentation</vt:lpstr>
      <vt:lpstr>Vignette</vt:lpstr>
      <vt:lpstr>  Vignette</vt:lpstr>
      <vt:lpstr> Classroom Strategies</vt:lpstr>
      <vt:lpstr>Classroom Strategies</vt:lpstr>
      <vt:lpstr>Classroom Strategies</vt:lpstr>
      <vt:lpstr>Context</vt:lpstr>
      <vt:lpstr>Demographics</vt:lpstr>
      <vt:lpstr>Demographics</vt:lpstr>
      <vt:lpstr>Science Achievement Gaps</vt:lpstr>
      <vt:lpstr>PowerPoint Presentation</vt:lpstr>
      <vt:lpstr>Educational Policy – Title 1</vt:lpstr>
      <vt:lpstr>Educational Policy – Title 1</vt:lpstr>
      <vt:lpstr>PowerPoint Presentation</vt:lpstr>
      <vt:lpstr>PowerPoint Presentation</vt:lpstr>
      <vt:lpstr>Vignette</vt:lpstr>
      <vt:lpstr>PowerPoint Presentation</vt:lpstr>
      <vt:lpstr>Vignette</vt:lpstr>
      <vt:lpstr>Vignette</vt:lpstr>
      <vt:lpstr>Vignette</vt:lpstr>
      <vt:lpstr>PowerPoint Presentation</vt:lpstr>
      <vt:lpstr>  Vignette</vt:lpstr>
      <vt:lpstr>  Classroom Strategies</vt:lpstr>
      <vt:lpstr>Classroom Strategies</vt:lpstr>
      <vt:lpstr>Context</vt:lpstr>
      <vt:lpstr>Demographics</vt:lpstr>
      <vt:lpstr>Science Achievement Gaps</vt:lpstr>
      <vt:lpstr>Science Achievement Gaps</vt:lpstr>
      <vt:lpstr>Educational Policy – Title 3 Part A</vt:lpstr>
      <vt:lpstr>Educational Policy – Title 3 Part A</vt:lpstr>
      <vt:lpstr>Career and College Ready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2013-06-23T11:18:54Z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TC028888929991</vt:lpwstr>
  </property>
</Properties>
</file>